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96" r:id="rId6"/>
    <p:sldId id="261" r:id="rId7"/>
    <p:sldId id="297" r:id="rId8"/>
    <p:sldId id="262" r:id="rId9"/>
    <p:sldId id="298" r:id="rId10"/>
    <p:sldId id="263" r:id="rId11"/>
    <p:sldId id="299" r:id="rId12"/>
    <p:sldId id="264" r:id="rId13"/>
    <p:sldId id="270" r:id="rId14"/>
    <p:sldId id="300" r:id="rId1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ubik" panose="020B0604020202020204" charset="-79"/>
      <p:regular r:id="rId25"/>
      <p:bold r:id="rId26"/>
      <p:italic r:id="rId27"/>
      <p:boldItalic r:id="rId28"/>
    </p:embeddedFont>
    <p:embeddedFont>
      <p:font typeface="Stok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9AF06-10BA-471B-9226-C203B97FEF80}" v="4" dt="2025-07-20T21:37:08.156"/>
  </p1510:revLst>
</p1510:revInfo>
</file>

<file path=ppt/tableStyles.xml><?xml version="1.0" encoding="utf-8"?>
<a:tblStyleLst xmlns:a="http://schemas.openxmlformats.org/drawingml/2006/main" def="{C58EBFBF-4C23-4747-BB43-74F68270F93E}">
  <a:tblStyle styleId="{C58EBFBF-4C23-4747-BB43-74F68270F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758C6B-5509-4D50-9F95-131060A20E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4"/>
  </p:normalViewPr>
  <p:slideViewPr>
    <p:cSldViewPr snapToGrid="0">
      <p:cViewPr varScale="1">
        <p:scale>
          <a:sx n="62" d="100"/>
          <a:sy n="62" d="100"/>
        </p:scale>
        <p:origin x="132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ka Hussain" userId="d3da11b0-782b-45d4-a363-7e108e7f9a05" providerId="ADAL" clId="{6C19AF06-10BA-471B-9226-C203B97FEF80}"/>
    <pc:docChg chg="custSel modSld">
      <pc:chgData name="Azka Hussain" userId="d3da11b0-782b-45d4-a363-7e108e7f9a05" providerId="ADAL" clId="{6C19AF06-10BA-471B-9226-C203B97FEF80}" dt="2025-07-20T21:37:56.347" v="196" actId="14100"/>
      <pc:docMkLst>
        <pc:docMk/>
      </pc:docMkLst>
      <pc:sldChg chg="addSp modSp mod">
        <pc:chgData name="Azka Hussain" userId="d3da11b0-782b-45d4-a363-7e108e7f9a05" providerId="ADAL" clId="{6C19AF06-10BA-471B-9226-C203B97FEF80}" dt="2025-07-20T21:37:56.347" v="196" actId="14100"/>
        <pc:sldMkLst>
          <pc:docMk/>
          <pc:sldMk cId="0" sldId="270"/>
        </pc:sldMkLst>
        <pc:spChg chg="mod">
          <ac:chgData name="Azka Hussain" userId="d3da11b0-782b-45d4-a363-7e108e7f9a05" providerId="ADAL" clId="{6C19AF06-10BA-471B-9226-C203B97FEF80}" dt="2025-07-20T21:37:56.347" v="196" actId="14100"/>
          <ac:spMkLst>
            <pc:docMk/>
            <pc:sldMk cId="0" sldId="270"/>
            <ac:spMk id="2" creationId="{FFCBE76B-3016-630C-F2A1-C0880BFC62F9}"/>
          </ac:spMkLst>
        </pc:spChg>
        <pc:spChg chg="add mod">
          <ac:chgData name="Azka Hussain" userId="d3da11b0-782b-45d4-a363-7e108e7f9a05" providerId="ADAL" clId="{6C19AF06-10BA-471B-9226-C203B97FEF80}" dt="2025-07-20T21:37:07.090" v="36" actId="1076"/>
          <ac:spMkLst>
            <pc:docMk/>
            <pc:sldMk cId="0" sldId="270"/>
            <ac:spMk id="3" creationId="{4FBDAFF2-976C-FBA7-249C-EF815B1451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>
          <a:extLst>
            <a:ext uri="{FF2B5EF4-FFF2-40B4-BE49-F238E27FC236}">
              <a16:creationId xmlns:a16="http://schemas.microsoft.com/office/drawing/2014/main" id="{B1D732A1-BE89-CB52-BAFD-A6CC07A3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258269c9b_0_0:notes">
            <a:extLst>
              <a:ext uri="{FF2B5EF4-FFF2-40B4-BE49-F238E27FC236}">
                <a16:creationId xmlns:a16="http://schemas.microsoft.com/office/drawing/2014/main" id="{849F570C-D9FE-FF1A-52DE-504605BC8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258269c9b_0_0:notes">
            <a:extLst>
              <a:ext uri="{FF2B5EF4-FFF2-40B4-BE49-F238E27FC236}">
                <a16:creationId xmlns:a16="http://schemas.microsoft.com/office/drawing/2014/main" id="{B734F3E4-D4B5-BA47-D29B-4B9AFC8C3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56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81D70FD5-2C87-CADE-D6BE-3C7DF8B0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360713c04_0_374:notes">
            <a:extLst>
              <a:ext uri="{FF2B5EF4-FFF2-40B4-BE49-F238E27FC236}">
                <a16:creationId xmlns:a16="http://schemas.microsoft.com/office/drawing/2014/main" id="{8109E510-E516-4B78-95EC-43CA5EE36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360713c04_0_374:notes">
            <a:extLst>
              <a:ext uri="{FF2B5EF4-FFF2-40B4-BE49-F238E27FC236}">
                <a16:creationId xmlns:a16="http://schemas.microsoft.com/office/drawing/2014/main" id="{F8747C31-B0DB-FD1A-6260-D2F06DF34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8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>
          <a:extLst>
            <a:ext uri="{FF2B5EF4-FFF2-40B4-BE49-F238E27FC236}">
              <a16:creationId xmlns:a16="http://schemas.microsoft.com/office/drawing/2014/main" id="{52E6B1DF-4890-40ED-EAEE-11A6F41F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258269c9b_0_0:notes">
            <a:extLst>
              <a:ext uri="{FF2B5EF4-FFF2-40B4-BE49-F238E27FC236}">
                <a16:creationId xmlns:a16="http://schemas.microsoft.com/office/drawing/2014/main" id="{943B7BF8-0EAE-1711-395A-CCBA8B4C1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258269c9b_0_0:notes">
            <a:extLst>
              <a:ext uri="{FF2B5EF4-FFF2-40B4-BE49-F238E27FC236}">
                <a16:creationId xmlns:a16="http://schemas.microsoft.com/office/drawing/2014/main" id="{65950C87-296C-46C1-E2CA-B2ED2989C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88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>
          <a:extLst>
            <a:ext uri="{FF2B5EF4-FFF2-40B4-BE49-F238E27FC236}">
              <a16:creationId xmlns:a16="http://schemas.microsoft.com/office/drawing/2014/main" id="{A6DEB216-9458-09E6-6CF6-8E0289E3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258269c9b_0_0:notes">
            <a:extLst>
              <a:ext uri="{FF2B5EF4-FFF2-40B4-BE49-F238E27FC236}">
                <a16:creationId xmlns:a16="http://schemas.microsoft.com/office/drawing/2014/main" id="{A0B8CE8D-FC0C-3077-5B2F-F01EB8029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258269c9b_0_0:notes">
            <a:extLst>
              <a:ext uri="{FF2B5EF4-FFF2-40B4-BE49-F238E27FC236}">
                <a16:creationId xmlns:a16="http://schemas.microsoft.com/office/drawing/2014/main" id="{E811737D-AC8A-536E-2BAB-9F7187AA2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5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>
          <a:extLst>
            <a:ext uri="{FF2B5EF4-FFF2-40B4-BE49-F238E27FC236}">
              <a16:creationId xmlns:a16="http://schemas.microsoft.com/office/drawing/2014/main" id="{82A7BFB5-1D8E-483C-E85E-034C5B4A9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258269c9b_0_0:notes">
            <a:extLst>
              <a:ext uri="{FF2B5EF4-FFF2-40B4-BE49-F238E27FC236}">
                <a16:creationId xmlns:a16="http://schemas.microsoft.com/office/drawing/2014/main" id="{46571015-1A49-B581-39E4-99F2BA136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258269c9b_0_0:notes">
            <a:extLst>
              <a:ext uri="{FF2B5EF4-FFF2-40B4-BE49-F238E27FC236}">
                <a16:creationId xmlns:a16="http://schemas.microsoft.com/office/drawing/2014/main" id="{F8C24C22-991D-EDBD-918F-A9B0CF3F7D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82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21700" y="1314600"/>
            <a:ext cx="5805600" cy="21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1700" y="3419400"/>
            <a:ext cx="5805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4C86A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5425" y="4238070"/>
            <a:ext cx="409500" cy="4095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-552502" y="-88600"/>
            <a:ext cx="10017900" cy="5239526"/>
            <a:chOff x="-552502" y="-88600"/>
            <a:chExt cx="10017900" cy="5239526"/>
          </a:xfrm>
        </p:grpSpPr>
        <p:sp>
          <p:nvSpPr>
            <p:cNvPr id="13" name="Google Shape;13;p2"/>
            <p:cNvSpPr/>
            <p:nvPr/>
          </p:nvSpPr>
          <p:spPr>
            <a:xfrm>
              <a:off x="-265702" y="4791526"/>
              <a:ext cx="97311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217200" y="4960875"/>
              <a:ext cx="944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15;p2"/>
            <p:cNvSpPr/>
            <p:nvPr/>
          </p:nvSpPr>
          <p:spPr>
            <a:xfrm>
              <a:off x="-265702" y="-88600"/>
              <a:ext cx="97311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6" name="Google Shape;16;p2"/>
            <p:cNvCxnSpPr>
              <a:endCxn id="15" idx="3"/>
            </p:cNvCxnSpPr>
            <p:nvPr/>
          </p:nvCxnSpPr>
          <p:spPr>
            <a:xfrm>
              <a:off x="-552502" y="91100"/>
              <a:ext cx="1001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-3263428" y="-637291"/>
            <a:ext cx="14608077" cy="6552857"/>
            <a:chOff x="-3263428" y="-637291"/>
            <a:chExt cx="14608077" cy="6552857"/>
          </a:xfrm>
        </p:grpSpPr>
        <p:grpSp>
          <p:nvGrpSpPr>
            <p:cNvPr id="18" name="Google Shape;18;p2"/>
            <p:cNvGrpSpPr/>
            <p:nvPr/>
          </p:nvGrpSpPr>
          <p:grpSpPr>
            <a:xfrm rot="-6389212">
              <a:off x="8311078" y="2924839"/>
              <a:ext cx="2818070" cy="2554340"/>
              <a:chOff x="2714100" y="1629575"/>
              <a:chExt cx="2818025" cy="25543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3350075" y="1629675"/>
                <a:ext cx="1047825" cy="675975"/>
              </a:xfrm>
              <a:custGeom>
                <a:avLst/>
                <a:gdLst/>
                <a:ahLst/>
                <a:cxnLst/>
                <a:rect l="l" t="t" r="r" b="b"/>
                <a:pathLst>
                  <a:path w="41913" h="27039" extrusionOk="0">
                    <a:moveTo>
                      <a:pt x="41828" y="1"/>
                    </a:moveTo>
                    <a:lnTo>
                      <a:pt x="1" y="26907"/>
                    </a:lnTo>
                    <a:lnTo>
                      <a:pt x="86" y="27039"/>
                    </a:lnTo>
                    <a:lnTo>
                      <a:pt x="41912" y="132"/>
                    </a:lnTo>
                    <a:lnTo>
                      <a:pt x="4182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50825" y="2302175"/>
                <a:ext cx="423150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16926" h="3833" extrusionOk="0">
                    <a:moveTo>
                      <a:pt x="34" y="1"/>
                    </a:moveTo>
                    <a:lnTo>
                      <a:pt x="1" y="154"/>
                    </a:lnTo>
                    <a:lnTo>
                      <a:pt x="16892" y="3832"/>
                    </a:lnTo>
                    <a:lnTo>
                      <a:pt x="16925" y="368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58975" y="2395775"/>
                <a:ext cx="116475" cy="1110350"/>
              </a:xfrm>
              <a:custGeom>
                <a:avLst/>
                <a:gdLst/>
                <a:ahLst/>
                <a:cxnLst/>
                <a:rect l="l" t="t" r="r" b="b"/>
                <a:pathLst>
                  <a:path w="4659" h="44414" extrusionOk="0">
                    <a:moveTo>
                      <a:pt x="4503" y="1"/>
                    </a:moveTo>
                    <a:lnTo>
                      <a:pt x="1" y="44398"/>
                    </a:lnTo>
                    <a:lnTo>
                      <a:pt x="156" y="44413"/>
                    </a:lnTo>
                    <a:lnTo>
                      <a:pt x="4659" y="16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772025" y="2394925"/>
                <a:ext cx="739500" cy="1026825"/>
              </a:xfrm>
              <a:custGeom>
                <a:avLst/>
                <a:gdLst/>
                <a:ahLst/>
                <a:cxnLst/>
                <a:rect l="l" t="t" r="r" b="b"/>
                <a:pathLst>
                  <a:path w="29580" h="41073" extrusionOk="0">
                    <a:moveTo>
                      <a:pt x="128" y="0"/>
                    </a:moveTo>
                    <a:lnTo>
                      <a:pt x="1" y="91"/>
                    </a:lnTo>
                    <a:lnTo>
                      <a:pt x="29452" y="41073"/>
                    </a:lnTo>
                    <a:lnTo>
                      <a:pt x="29579" y="4098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659275" y="2482275"/>
                <a:ext cx="530350" cy="1024700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40988" extrusionOk="0">
                    <a:moveTo>
                      <a:pt x="21075" y="1"/>
                    </a:moveTo>
                    <a:lnTo>
                      <a:pt x="0" y="40916"/>
                    </a:lnTo>
                    <a:lnTo>
                      <a:pt x="140" y="40988"/>
                    </a:lnTo>
                    <a:lnTo>
                      <a:pt x="21214" y="72"/>
                    </a:lnTo>
                    <a:lnTo>
                      <a:pt x="210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771825" y="1630200"/>
                <a:ext cx="626475" cy="767100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30684" extrusionOk="0">
                    <a:moveTo>
                      <a:pt x="24937" y="1"/>
                    </a:moveTo>
                    <a:lnTo>
                      <a:pt x="1" y="30585"/>
                    </a:lnTo>
                    <a:lnTo>
                      <a:pt x="122" y="30683"/>
                    </a:lnTo>
                    <a:lnTo>
                      <a:pt x="25059" y="100"/>
                    </a:lnTo>
                    <a:lnTo>
                      <a:pt x="2493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772400" y="2216325"/>
                <a:ext cx="3402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7259" extrusionOk="0">
                    <a:moveTo>
                      <a:pt x="13538" y="0"/>
                    </a:moveTo>
                    <a:lnTo>
                      <a:pt x="0" y="7121"/>
                    </a:lnTo>
                    <a:lnTo>
                      <a:pt x="74" y="7259"/>
                    </a:lnTo>
                    <a:lnTo>
                      <a:pt x="13611" y="139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773025" y="2394250"/>
                <a:ext cx="4152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6609" h="3636" extrusionOk="0">
                    <a:moveTo>
                      <a:pt x="33" y="0"/>
                    </a:moveTo>
                    <a:lnTo>
                      <a:pt x="1" y="153"/>
                    </a:lnTo>
                    <a:lnTo>
                      <a:pt x="16577" y="3635"/>
                    </a:lnTo>
                    <a:lnTo>
                      <a:pt x="16608" y="348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110025" y="2217425"/>
                <a:ext cx="79750" cy="2662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10648" extrusionOk="0">
                    <a:moveTo>
                      <a:pt x="151" y="1"/>
                    </a:moveTo>
                    <a:lnTo>
                      <a:pt x="0" y="45"/>
                    </a:lnTo>
                    <a:lnTo>
                      <a:pt x="3040" y="10648"/>
                    </a:lnTo>
                    <a:lnTo>
                      <a:pt x="3190" y="10605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773200" y="2340800"/>
                <a:ext cx="8089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2356" h="2283" extrusionOk="0">
                    <a:moveTo>
                      <a:pt x="32345" y="0"/>
                    </a:moveTo>
                    <a:lnTo>
                      <a:pt x="1" y="2127"/>
                    </a:lnTo>
                    <a:lnTo>
                      <a:pt x="11" y="2282"/>
                    </a:lnTo>
                    <a:lnTo>
                      <a:pt x="32356" y="156"/>
                    </a:lnTo>
                    <a:lnTo>
                      <a:pt x="3234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109975" y="1630650"/>
                <a:ext cx="288550" cy="588275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3531" extrusionOk="0">
                    <a:moveTo>
                      <a:pt x="11400" y="0"/>
                    </a:moveTo>
                    <a:lnTo>
                      <a:pt x="0" y="23462"/>
                    </a:lnTo>
                    <a:lnTo>
                      <a:pt x="141" y="23530"/>
                    </a:lnTo>
                    <a:lnTo>
                      <a:pt x="11541" y="69"/>
                    </a:lnTo>
                    <a:lnTo>
                      <a:pt x="1140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98400" y="1632125"/>
                <a:ext cx="122750" cy="36680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14672" extrusionOk="0">
                    <a:moveTo>
                      <a:pt x="149" y="1"/>
                    </a:moveTo>
                    <a:lnTo>
                      <a:pt x="0" y="50"/>
                    </a:lnTo>
                    <a:lnTo>
                      <a:pt x="4761" y="14671"/>
                    </a:lnTo>
                    <a:lnTo>
                      <a:pt x="4909" y="14622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95850" y="1629575"/>
                <a:ext cx="423925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16957" h="9787" extrusionOk="0">
                    <a:moveTo>
                      <a:pt x="78" y="1"/>
                    </a:moveTo>
                    <a:lnTo>
                      <a:pt x="1" y="136"/>
                    </a:lnTo>
                    <a:lnTo>
                      <a:pt x="16878" y="9787"/>
                    </a:lnTo>
                    <a:lnTo>
                      <a:pt x="16956" y="9651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96450" y="1997625"/>
                <a:ext cx="124775" cy="160875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6435" extrusionOk="0">
                    <a:moveTo>
                      <a:pt x="4866" y="0"/>
                    </a:moveTo>
                    <a:lnTo>
                      <a:pt x="1" y="6340"/>
                    </a:lnTo>
                    <a:lnTo>
                      <a:pt x="125" y="6435"/>
                    </a:lnTo>
                    <a:lnTo>
                      <a:pt x="4991" y="96"/>
                    </a:lnTo>
                    <a:lnTo>
                      <a:pt x="486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111375" y="2155375"/>
                <a:ext cx="2868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1472" h="2580" extrusionOk="0">
                    <a:moveTo>
                      <a:pt x="11438" y="1"/>
                    </a:moveTo>
                    <a:lnTo>
                      <a:pt x="1" y="2427"/>
                    </a:lnTo>
                    <a:lnTo>
                      <a:pt x="34" y="2580"/>
                    </a:lnTo>
                    <a:lnTo>
                      <a:pt x="11472" y="154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517350" y="1998600"/>
                <a:ext cx="66450" cy="3447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3789" extrusionOk="0">
                    <a:moveTo>
                      <a:pt x="155" y="1"/>
                    </a:moveTo>
                    <a:lnTo>
                      <a:pt x="0" y="29"/>
                    </a:lnTo>
                    <a:lnTo>
                      <a:pt x="2504" y="13788"/>
                    </a:lnTo>
                    <a:lnTo>
                      <a:pt x="2658" y="1376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518575" y="1870775"/>
                <a:ext cx="3008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5193" extrusionOk="0">
                    <a:moveTo>
                      <a:pt x="11972" y="1"/>
                    </a:moveTo>
                    <a:lnTo>
                      <a:pt x="0" y="5049"/>
                    </a:lnTo>
                    <a:lnTo>
                      <a:pt x="62" y="5193"/>
                    </a:lnTo>
                    <a:lnTo>
                      <a:pt x="12034" y="145"/>
                    </a:lnTo>
                    <a:lnTo>
                      <a:pt x="1197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817050" y="1872175"/>
                <a:ext cx="269775" cy="774450"/>
              </a:xfrm>
              <a:custGeom>
                <a:avLst/>
                <a:gdLst/>
                <a:ahLst/>
                <a:cxnLst/>
                <a:rect l="l" t="t" r="r" b="b"/>
                <a:pathLst>
                  <a:path w="10791" h="30978" extrusionOk="0">
                    <a:moveTo>
                      <a:pt x="149" y="0"/>
                    </a:moveTo>
                    <a:lnTo>
                      <a:pt x="1" y="51"/>
                    </a:lnTo>
                    <a:lnTo>
                      <a:pt x="10643" y="30977"/>
                    </a:lnTo>
                    <a:lnTo>
                      <a:pt x="10791" y="3092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581725" y="2233525"/>
                <a:ext cx="70002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449" extrusionOk="0">
                    <a:moveTo>
                      <a:pt x="27976" y="1"/>
                    </a:moveTo>
                    <a:lnTo>
                      <a:pt x="0" y="4294"/>
                    </a:lnTo>
                    <a:lnTo>
                      <a:pt x="24" y="4449"/>
                    </a:lnTo>
                    <a:lnTo>
                      <a:pt x="28000" y="155"/>
                    </a:lnTo>
                    <a:lnTo>
                      <a:pt x="2797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818625" y="1761475"/>
                <a:ext cx="532650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21306" h="4524" extrusionOk="0">
                    <a:moveTo>
                      <a:pt x="21274" y="0"/>
                    </a:moveTo>
                    <a:lnTo>
                      <a:pt x="0" y="4370"/>
                    </a:lnTo>
                    <a:lnTo>
                      <a:pt x="32" y="4523"/>
                    </a:lnTo>
                    <a:lnTo>
                      <a:pt x="21306" y="153"/>
                    </a:lnTo>
                    <a:lnTo>
                      <a:pt x="21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817700" y="1871325"/>
                <a:ext cx="465100" cy="366025"/>
              </a:xfrm>
              <a:custGeom>
                <a:avLst/>
                <a:gdLst/>
                <a:ahLst/>
                <a:cxnLst/>
                <a:rect l="l" t="t" r="r" b="b"/>
                <a:pathLst>
                  <a:path w="18604" h="14641" extrusionOk="0">
                    <a:moveTo>
                      <a:pt x="97" y="1"/>
                    </a:moveTo>
                    <a:lnTo>
                      <a:pt x="1" y="124"/>
                    </a:lnTo>
                    <a:lnTo>
                      <a:pt x="18508" y="14641"/>
                    </a:lnTo>
                    <a:lnTo>
                      <a:pt x="18604" y="14518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79800" y="1763000"/>
                <a:ext cx="73050" cy="472775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911" extrusionOk="0">
                    <a:moveTo>
                      <a:pt x="2766" y="1"/>
                    </a:moveTo>
                    <a:lnTo>
                      <a:pt x="1" y="18887"/>
                    </a:lnTo>
                    <a:lnTo>
                      <a:pt x="155" y="18910"/>
                    </a:lnTo>
                    <a:lnTo>
                      <a:pt x="2921" y="24"/>
                    </a:lnTo>
                    <a:lnTo>
                      <a:pt x="276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56300" y="2342075"/>
                <a:ext cx="2275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17822" extrusionOk="0">
                    <a:moveTo>
                      <a:pt x="8960" y="0"/>
                    </a:moveTo>
                    <a:lnTo>
                      <a:pt x="0" y="17752"/>
                    </a:lnTo>
                    <a:lnTo>
                      <a:pt x="140" y="17822"/>
                    </a:lnTo>
                    <a:lnTo>
                      <a:pt x="9100" y="71"/>
                    </a:lnTo>
                    <a:lnTo>
                      <a:pt x="89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187225" y="2343825"/>
                <a:ext cx="398800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5652" extrusionOk="0">
                    <a:moveTo>
                      <a:pt x="15900" y="0"/>
                    </a:moveTo>
                    <a:lnTo>
                      <a:pt x="1" y="5503"/>
                    </a:lnTo>
                    <a:lnTo>
                      <a:pt x="52" y="5651"/>
                    </a:lnTo>
                    <a:lnTo>
                      <a:pt x="15951" y="148"/>
                    </a:lnTo>
                    <a:lnTo>
                      <a:pt x="1590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186425" y="2482100"/>
                <a:ext cx="173650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12220" extrusionOk="0">
                    <a:moveTo>
                      <a:pt x="137" y="0"/>
                    </a:moveTo>
                    <a:lnTo>
                      <a:pt x="0" y="76"/>
                    </a:lnTo>
                    <a:lnTo>
                      <a:pt x="6809" y="12220"/>
                    </a:lnTo>
                    <a:lnTo>
                      <a:pt x="6945" y="1214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659400" y="2344150"/>
                <a:ext cx="927375" cy="1162975"/>
              </a:xfrm>
              <a:custGeom>
                <a:avLst/>
                <a:gdLst/>
                <a:ahLst/>
                <a:cxnLst/>
                <a:rect l="l" t="t" r="r" b="b"/>
                <a:pathLst>
                  <a:path w="37095" h="46519" extrusionOk="0">
                    <a:moveTo>
                      <a:pt x="36973" y="1"/>
                    </a:moveTo>
                    <a:lnTo>
                      <a:pt x="0" y="46421"/>
                    </a:lnTo>
                    <a:lnTo>
                      <a:pt x="123" y="46518"/>
                    </a:lnTo>
                    <a:lnTo>
                      <a:pt x="37095" y="99"/>
                    </a:lnTo>
                    <a:lnTo>
                      <a:pt x="3697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356275" y="2786225"/>
                <a:ext cx="155775" cy="635150"/>
              </a:xfrm>
              <a:custGeom>
                <a:avLst/>
                <a:gdLst/>
                <a:ahLst/>
                <a:cxnLst/>
                <a:rect l="l" t="t" r="r" b="b"/>
                <a:pathLst>
                  <a:path w="6231" h="25406" extrusionOk="0">
                    <a:moveTo>
                      <a:pt x="152" y="0"/>
                    </a:moveTo>
                    <a:lnTo>
                      <a:pt x="0" y="37"/>
                    </a:lnTo>
                    <a:lnTo>
                      <a:pt x="6078" y="25405"/>
                    </a:lnTo>
                    <a:lnTo>
                      <a:pt x="6230" y="25369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507850" y="2739350"/>
                <a:ext cx="201700" cy="678675"/>
              </a:xfrm>
              <a:custGeom>
                <a:avLst/>
                <a:gdLst/>
                <a:ahLst/>
                <a:cxnLst/>
                <a:rect l="l" t="t" r="r" b="b"/>
                <a:pathLst>
                  <a:path w="8068" h="27147" extrusionOk="0">
                    <a:moveTo>
                      <a:pt x="7918" y="0"/>
                    </a:moveTo>
                    <a:lnTo>
                      <a:pt x="0" y="27103"/>
                    </a:lnTo>
                    <a:lnTo>
                      <a:pt x="151" y="27147"/>
                    </a:lnTo>
                    <a:lnTo>
                      <a:pt x="8068" y="44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580250" y="2342250"/>
                <a:ext cx="129275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5934" extrusionOk="0">
                    <a:moveTo>
                      <a:pt x="150" y="1"/>
                    </a:moveTo>
                    <a:lnTo>
                      <a:pt x="1" y="48"/>
                    </a:lnTo>
                    <a:lnTo>
                      <a:pt x="5022" y="15933"/>
                    </a:lnTo>
                    <a:lnTo>
                      <a:pt x="5171" y="1588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581125" y="2341450"/>
                <a:ext cx="501575" cy="30922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12369" extrusionOk="0">
                    <a:moveTo>
                      <a:pt x="83" y="0"/>
                    </a:moveTo>
                    <a:lnTo>
                      <a:pt x="0" y="134"/>
                    </a:lnTo>
                    <a:lnTo>
                      <a:pt x="19980" y="12369"/>
                    </a:lnTo>
                    <a:lnTo>
                      <a:pt x="20063" y="1223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079850" y="2234575"/>
                <a:ext cx="203400" cy="4148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16595" extrusionOk="0">
                    <a:moveTo>
                      <a:pt x="7995" y="0"/>
                    </a:moveTo>
                    <a:lnTo>
                      <a:pt x="0" y="16526"/>
                    </a:lnTo>
                    <a:lnTo>
                      <a:pt x="141" y="16595"/>
                    </a:lnTo>
                    <a:lnTo>
                      <a:pt x="8136" y="69"/>
                    </a:lnTo>
                    <a:lnTo>
                      <a:pt x="79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79925" y="2234825"/>
                <a:ext cx="252200" cy="455475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18219" extrusionOk="0">
                    <a:moveTo>
                      <a:pt x="137" y="1"/>
                    </a:moveTo>
                    <a:lnTo>
                      <a:pt x="0" y="76"/>
                    </a:lnTo>
                    <a:lnTo>
                      <a:pt x="9951" y="18219"/>
                    </a:lnTo>
                    <a:lnTo>
                      <a:pt x="10088" y="1814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081725" y="2646725"/>
                <a:ext cx="44905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7962" h="1775" extrusionOk="0">
                    <a:moveTo>
                      <a:pt x="15" y="0"/>
                    </a:moveTo>
                    <a:lnTo>
                      <a:pt x="0" y="156"/>
                    </a:lnTo>
                    <a:lnTo>
                      <a:pt x="17948" y="1774"/>
                    </a:lnTo>
                    <a:lnTo>
                      <a:pt x="17961" y="1619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707225" y="2738300"/>
                <a:ext cx="555075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2203" h="4629" extrusionOk="0">
                    <a:moveTo>
                      <a:pt x="31" y="1"/>
                    </a:moveTo>
                    <a:lnTo>
                      <a:pt x="0" y="154"/>
                    </a:lnTo>
                    <a:lnTo>
                      <a:pt x="22171" y="4628"/>
                    </a:lnTo>
                    <a:lnTo>
                      <a:pt x="22203" y="4475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358500" y="2738150"/>
                <a:ext cx="349475" cy="53150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2126" extrusionOk="0">
                    <a:moveTo>
                      <a:pt x="13956" y="0"/>
                    </a:moveTo>
                    <a:lnTo>
                      <a:pt x="1" y="1971"/>
                    </a:lnTo>
                    <a:lnTo>
                      <a:pt x="23" y="2126"/>
                    </a:lnTo>
                    <a:lnTo>
                      <a:pt x="13978" y="156"/>
                    </a:lnTo>
                    <a:lnTo>
                      <a:pt x="1395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659575" y="2787825"/>
                <a:ext cx="70062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28025" h="28778" extrusionOk="0">
                    <a:moveTo>
                      <a:pt x="27913" y="0"/>
                    </a:moveTo>
                    <a:lnTo>
                      <a:pt x="1" y="28668"/>
                    </a:lnTo>
                    <a:lnTo>
                      <a:pt x="113" y="28777"/>
                    </a:lnTo>
                    <a:lnTo>
                      <a:pt x="28025" y="110"/>
                    </a:lnTo>
                    <a:lnTo>
                      <a:pt x="279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357225" y="2787675"/>
                <a:ext cx="446875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17875" h="17329" extrusionOk="0">
                    <a:moveTo>
                      <a:pt x="110" y="1"/>
                    </a:moveTo>
                    <a:lnTo>
                      <a:pt x="1" y="114"/>
                    </a:lnTo>
                    <a:lnTo>
                      <a:pt x="17765" y="17329"/>
                    </a:lnTo>
                    <a:lnTo>
                      <a:pt x="17874" y="17216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706100" y="2739075"/>
                <a:ext cx="442300" cy="580525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23221" extrusionOk="0">
                    <a:moveTo>
                      <a:pt x="124" y="1"/>
                    </a:moveTo>
                    <a:lnTo>
                      <a:pt x="0" y="95"/>
                    </a:lnTo>
                    <a:lnTo>
                      <a:pt x="17567" y="23221"/>
                    </a:lnTo>
                    <a:lnTo>
                      <a:pt x="17691" y="23126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660200" y="3504225"/>
                <a:ext cx="1295850" cy="495375"/>
              </a:xfrm>
              <a:custGeom>
                <a:avLst/>
                <a:gdLst/>
                <a:ahLst/>
                <a:cxnLst/>
                <a:rect l="l" t="t" r="r" b="b"/>
                <a:pathLst>
                  <a:path w="51834" h="19815" extrusionOk="0">
                    <a:moveTo>
                      <a:pt x="56" y="0"/>
                    </a:moveTo>
                    <a:lnTo>
                      <a:pt x="1" y="146"/>
                    </a:lnTo>
                    <a:lnTo>
                      <a:pt x="51778" y="19815"/>
                    </a:lnTo>
                    <a:lnTo>
                      <a:pt x="51833" y="1966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509500" y="3316450"/>
                <a:ext cx="637800" cy="103275"/>
              </a:xfrm>
              <a:custGeom>
                <a:avLst/>
                <a:gdLst/>
                <a:ahLst/>
                <a:cxnLst/>
                <a:rect l="l" t="t" r="r" b="b"/>
                <a:pathLst>
                  <a:path w="25512" h="4131" extrusionOk="0">
                    <a:moveTo>
                      <a:pt x="25487" y="1"/>
                    </a:moveTo>
                    <a:lnTo>
                      <a:pt x="0" y="3976"/>
                    </a:lnTo>
                    <a:lnTo>
                      <a:pt x="24" y="4131"/>
                    </a:lnTo>
                    <a:lnTo>
                      <a:pt x="25511" y="155"/>
                    </a:lnTo>
                    <a:lnTo>
                      <a:pt x="254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800875" y="3219100"/>
                <a:ext cx="179625" cy="871375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855" extrusionOk="0">
                    <a:moveTo>
                      <a:pt x="154" y="1"/>
                    </a:moveTo>
                    <a:lnTo>
                      <a:pt x="1" y="32"/>
                    </a:lnTo>
                    <a:lnTo>
                      <a:pt x="7031" y="34855"/>
                    </a:lnTo>
                    <a:lnTo>
                      <a:pt x="7185" y="3482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801125" y="2647825"/>
                <a:ext cx="282350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11294" h="22907" extrusionOk="0">
                    <a:moveTo>
                      <a:pt x="11152" y="0"/>
                    </a:moveTo>
                    <a:lnTo>
                      <a:pt x="0" y="22837"/>
                    </a:lnTo>
                    <a:lnTo>
                      <a:pt x="141" y="22906"/>
                    </a:lnTo>
                    <a:lnTo>
                      <a:pt x="11293" y="69"/>
                    </a:lnTo>
                    <a:lnTo>
                      <a:pt x="1115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079825" y="2648400"/>
                <a:ext cx="69175" cy="6698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792" extrusionOk="0">
                    <a:moveTo>
                      <a:pt x="157" y="0"/>
                    </a:moveTo>
                    <a:lnTo>
                      <a:pt x="0" y="15"/>
                    </a:lnTo>
                    <a:lnTo>
                      <a:pt x="2610" y="26792"/>
                    </a:lnTo>
                    <a:lnTo>
                      <a:pt x="2766" y="2677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45075" y="2851300"/>
                <a:ext cx="118900" cy="46727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18691" extrusionOk="0">
                    <a:moveTo>
                      <a:pt x="4604" y="1"/>
                    </a:moveTo>
                    <a:lnTo>
                      <a:pt x="1" y="18653"/>
                    </a:lnTo>
                    <a:lnTo>
                      <a:pt x="153" y="18690"/>
                    </a:lnTo>
                    <a:lnTo>
                      <a:pt x="4755" y="38"/>
                    </a:lnTo>
                    <a:lnTo>
                      <a:pt x="460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60775" y="2687325"/>
                <a:ext cx="270400" cy="166075"/>
              </a:xfrm>
              <a:custGeom>
                <a:avLst/>
                <a:gdLst/>
                <a:ahLst/>
                <a:cxnLst/>
                <a:rect l="l" t="t" r="r" b="b"/>
                <a:pathLst>
                  <a:path w="10816" h="6643" extrusionOk="0">
                    <a:moveTo>
                      <a:pt x="10734" y="1"/>
                    </a:moveTo>
                    <a:lnTo>
                      <a:pt x="0" y="6509"/>
                    </a:lnTo>
                    <a:lnTo>
                      <a:pt x="82" y="6642"/>
                    </a:lnTo>
                    <a:lnTo>
                      <a:pt x="10815" y="134"/>
                    </a:lnTo>
                    <a:lnTo>
                      <a:pt x="1073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456450" y="2689050"/>
                <a:ext cx="75675" cy="518650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20746" extrusionOk="0">
                    <a:moveTo>
                      <a:pt x="2872" y="1"/>
                    </a:moveTo>
                    <a:lnTo>
                      <a:pt x="1" y="20724"/>
                    </a:lnTo>
                    <a:lnTo>
                      <a:pt x="156" y="20746"/>
                    </a:lnTo>
                    <a:lnTo>
                      <a:pt x="3027" y="22"/>
                    </a:ln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146225" y="3205650"/>
                <a:ext cx="312725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12509" h="4570" extrusionOk="0">
                    <a:moveTo>
                      <a:pt x="12457" y="0"/>
                    </a:moveTo>
                    <a:lnTo>
                      <a:pt x="1" y="4421"/>
                    </a:lnTo>
                    <a:lnTo>
                      <a:pt x="53" y="4569"/>
                    </a:lnTo>
                    <a:lnTo>
                      <a:pt x="12509" y="148"/>
                    </a:lnTo>
                    <a:lnTo>
                      <a:pt x="1245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953875" y="3206725"/>
                <a:ext cx="506200" cy="792125"/>
              </a:xfrm>
              <a:custGeom>
                <a:avLst/>
                <a:gdLst/>
                <a:ahLst/>
                <a:cxnLst/>
                <a:rect l="l" t="t" r="r" b="b"/>
                <a:pathLst>
                  <a:path w="20248" h="31685" extrusionOk="0">
                    <a:moveTo>
                      <a:pt x="20116" y="0"/>
                    </a:moveTo>
                    <a:lnTo>
                      <a:pt x="0" y="31601"/>
                    </a:lnTo>
                    <a:lnTo>
                      <a:pt x="133" y="31684"/>
                    </a:lnTo>
                    <a:lnTo>
                      <a:pt x="20248" y="85"/>
                    </a:lnTo>
                    <a:lnTo>
                      <a:pt x="201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53625" y="3314650"/>
                <a:ext cx="196175" cy="683850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27354" extrusionOk="0">
                    <a:moveTo>
                      <a:pt x="7695" y="1"/>
                    </a:moveTo>
                    <a:lnTo>
                      <a:pt x="0" y="27311"/>
                    </a:lnTo>
                    <a:lnTo>
                      <a:pt x="151" y="27354"/>
                    </a:lnTo>
                    <a:lnTo>
                      <a:pt x="7846" y="43"/>
                    </a:lnTo>
                    <a:lnTo>
                      <a:pt x="769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508350" y="3415900"/>
                <a:ext cx="889725" cy="734650"/>
              </a:xfrm>
              <a:custGeom>
                <a:avLst/>
                <a:gdLst/>
                <a:ahLst/>
                <a:cxnLst/>
                <a:rect l="l" t="t" r="r" b="b"/>
                <a:pathLst>
                  <a:path w="35589" h="29386" extrusionOk="0">
                    <a:moveTo>
                      <a:pt x="99" y="0"/>
                    </a:moveTo>
                    <a:lnTo>
                      <a:pt x="0" y="120"/>
                    </a:lnTo>
                    <a:lnTo>
                      <a:pt x="35490" y="29386"/>
                    </a:lnTo>
                    <a:lnTo>
                      <a:pt x="35589" y="2926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954000" y="3995975"/>
                <a:ext cx="160625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6398" extrusionOk="0">
                    <a:moveTo>
                      <a:pt x="111" y="1"/>
                    </a:moveTo>
                    <a:lnTo>
                      <a:pt x="1" y="111"/>
                    </a:lnTo>
                    <a:lnTo>
                      <a:pt x="6314" y="6398"/>
                    </a:lnTo>
                    <a:lnTo>
                      <a:pt x="6425" y="6287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508025" y="3416250"/>
                <a:ext cx="448850" cy="582475"/>
              </a:xfrm>
              <a:custGeom>
                <a:avLst/>
                <a:gdLst/>
                <a:ahLst/>
                <a:cxnLst/>
                <a:rect l="l" t="t" r="r" b="b"/>
                <a:pathLst>
                  <a:path w="17954" h="23299" extrusionOk="0">
                    <a:moveTo>
                      <a:pt x="125" y="1"/>
                    </a:moveTo>
                    <a:lnTo>
                      <a:pt x="1" y="96"/>
                    </a:lnTo>
                    <a:lnTo>
                      <a:pt x="17829" y="23298"/>
                    </a:lnTo>
                    <a:lnTo>
                      <a:pt x="17953" y="2320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475750" y="3995500"/>
                <a:ext cx="48025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19210" h="6672" extrusionOk="0">
                    <a:moveTo>
                      <a:pt x="19159" y="1"/>
                    </a:moveTo>
                    <a:lnTo>
                      <a:pt x="1" y="6524"/>
                    </a:lnTo>
                    <a:lnTo>
                      <a:pt x="52" y="6671"/>
                    </a:lnTo>
                    <a:lnTo>
                      <a:pt x="19210" y="149"/>
                    </a:lnTo>
                    <a:lnTo>
                      <a:pt x="1915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04000" y="3415850"/>
                <a:ext cx="906975" cy="768025"/>
              </a:xfrm>
              <a:custGeom>
                <a:avLst/>
                <a:gdLst/>
                <a:ahLst/>
                <a:cxnLst/>
                <a:rect l="l" t="t" r="r" b="b"/>
                <a:pathLst>
                  <a:path w="36279" h="30721" extrusionOk="0">
                    <a:moveTo>
                      <a:pt x="36177" y="0"/>
                    </a:moveTo>
                    <a:lnTo>
                      <a:pt x="0" y="30601"/>
                    </a:lnTo>
                    <a:lnTo>
                      <a:pt x="101" y="30720"/>
                    </a:lnTo>
                    <a:lnTo>
                      <a:pt x="36278" y="120"/>
                    </a:lnTo>
                    <a:lnTo>
                      <a:pt x="3617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395925" y="1631375"/>
                <a:ext cx="4925" cy="5259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1039" extrusionOk="0">
                    <a:moveTo>
                      <a:pt x="157" y="1"/>
                    </a:moveTo>
                    <a:lnTo>
                      <a:pt x="0" y="2"/>
                    </a:lnTo>
                    <a:lnTo>
                      <a:pt x="40" y="21039"/>
                    </a:lnTo>
                    <a:lnTo>
                      <a:pt x="196" y="2103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580425" y="1871775"/>
                <a:ext cx="240225" cy="47200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18880" extrusionOk="0">
                    <a:moveTo>
                      <a:pt x="9470" y="1"/>
                    </a:moveTo>
                    <a:lnTo>
                      <a:pt x="0" y="18808"/>
                    </a:lnTo>
                    <a:lnTo>
                      <a:pt x="140" y="18879"/>
                    </a:lnTo>
                    <a:lnTo>
                      <a:pt x="9609" y="71"/>
                    </a:lnTo>
                    <a:lnTo>
                      <a:pt x="947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517975" y="1997675"/>
                <a:ext cx="565100" cy="652400"/>
              </a:xfrm>
              <a:custGeom>
                <a:avLst/>
                <a:gdLst/>
                <a:ahLst/>
                <a:cxnLst/>
                <a:rect l="l" t="t" r="r" b="b"/>
                <a:pathLst>
                  <a:path w="22604" h="26096" extrusionOk="0">
                    <a:moveTo>
                      <a:pt x="119" y="0"/>
                    </a:moveTo>
                    <a:lnTo>
                      <a:pt x="0" y="102"/>
                    </a:lnTo>
                    <a:lnTo>
                      <a:pt x="22485" y="26096"/>
                    </a:lnTo>
                    <a:lnTo>
                      <a:pt x="22603" y="2599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707375" y="2646700"/>
                <a:ext cx="3749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14999" h="3805" extrusionOk="0">
                    <a:moveTo>
                      <a:pt x="14961" y="0"/>
                    </a:moveTo>
                    <a:lnTo>
                      <a:pt x="0" y="3653"/>
                    </a:lnTo>
                    <a:lnTo>
                      <a:pt x="38" y="3804"/>
                    </a:lnTo>
                    <a:lnTo>
                      <a:pt x="14998" y="153"/>
                    </a:lnTo>
                    <a:lnTo>
                      <a:pt x="1496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60650" y="3415600"/>
                <a:ext cx="8491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33966" h="3690" extrusionOk="0">
                    <a:moveTo>
                      <a:pt x="33949" y="1"/>
                    </a:moveTo>
                    <a:lnTo>
                      <a:pt x="1" y="3534"/>
                    </a:lnTo>
                    <a:lnTo>
                      <a:pt x="16" y="3689"/>
                    </a:lnTo>
                    <a:lnTo>
                      <a:pt x="33966" y="156"/>
                    </a:lnTo>
                    <a:lnTo>
                      <a:pt x="339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14100" y="2302200"/>
                <a:ext cx="637731" cy="159943"/>
              </a:xfrm>
              <a:custGeom>
                <a:avLst/>
                <a:gdLst/>
                <a:ahLst/>
                <a:cxnLst/>
                <a:rect l="l" t="t" r="r" b="b"/>
                <a:pathLst>
                  <a:path w="70565" h="18571" extrusionOk="0">
                    <a:moveTo>
                      <a:pt x="70525" y="1"/>
                    </a:moveTo>
                    <a:lnTo>
                      <a:pt x="0" y="18419"/>
                    </a:lnTo>
                    <a:lnTo>
                      <a:pt x="40" y="18571"/>
                    </a:lnTo>
                    <a:lnTo>
                      <a:pt x="70565" y="152"/>
                    </a:lnTo>
                    <a:lnTo>
                      <a:pt x="7052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2"/>
            <p:cNvGrpSpPr/>
            <p:nvPr/>
          </p:nvGrpSpPr>
          <p:grpSpPr>
            <a:xfrm rot="1330299">
              <a:off x="-2927266" y="12568"/>
              <a:ext cx="3944531" cy="2554417"/>
              <a:chOff x="1587775" y="1629575"/>
              <a:chExt cx="3944350" cy="2554300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3350075" y="1629675"/>
                <a:ext cx="1047825" cy="675975"/>
              </a:xfrm>
              <a:custGeom>
                <a:avLst/>
                <a:gdLst/>
                <a:ahLst/>
                <a:cxnLst/>
                <a:rect l="l" t="t" r="r" b="b"/>
                <a:pathLst>
                  <a:path w="41913" h="27039" extrusionOk="0">
                    <a:moveTo>
                      <a:pt x="41828" y="1"/>
                    </a:moveTo>
                    <a:lnTo>
                      <a:pt x="1" y="26907"/>
                    </a:lnTo>
                    <a:lnTo>
                      <a:pt x="86" y="27039"/>
                    </a:lnTo>
                    <a:lnTo>
                      <a:pt x="41912" y="132"/>
                    </a:lnTo>
                    <a:lnTo>
                      <a:pt x="4182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0825" y="2302175"/>
                <a:ext cx="423150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16926" h="3833" extrusionOk="0">
                    <a:moveTo>
                      <a:pt x="34" y="1"/>
                    </a:moveTo>
                    <a:lnTo>
                      <a:pt x="1" y="154"/>
                    </a:lnTo>
                    <a:lnTo>
                      <a:pt x="16892" y="3832"/>
                    </a:lnTo>
                    <a:lnTo>
                      <a:pt x="16925" y="368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58975" y="2395775"/>
                <a:ext cx="116475" cy="1110350"/>
              </a:xfrm>
              <a:custGeom>
                <a:avLst/>
                <a:gdLst/>
                <a:ahLst/>
                <a:cxnLst/>
                <a:rect l="l" t="t" r="r" b="b"/>
                <a:pathLst>
                  <a:path w="4659" h="44414" extrusionOk="0">
                    <a:moveTo>
                      <a:pt x="4503" y="1"/>
                    </a:moveTo>
                    <a:lnTo>
                      <a:pt x="1" y="44398"/>
                    </a:lnTo>
                    <a:lnTo>
                      <a:pt x="156" y="44413"/>
                    </a:lnTo>
                    <a:lnTo>
                      <a:pt x="4659" y="16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772025" y="2394925"/>
                <a:ext cx="739500" cy="1026825"/>
              </a:xfrm>
              <a:custGeom>
                <a:avLst/>
                <a:gdLst/>
                <a:ahLst/>
                <a:cxnLst/>
                <a:rect l="l" t="t" r="r" b="b"/>
                <a:pathLst>
                  <a:path w="29580" h="41073" extrusionOk="0">
                    <a:moveTo>
                      <a:pt x="128" y="0"/>
                    </a:moveTo>
                    <a:lnTo>
                      <a:pt x="1" y="91"/>
                    </a:lnTo>
                    <a:lnTo>
                      <a:pt x="29452" y="41073"/>
                    </a:lnTo>
                    <a:lnTo>
                      <a:pt x="29579" y="4098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59275" y="2482275"/>
                <a:ext cx="530350" cy="1024700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40988" extrusionOk="0">
                    <a:moveTo>
                      <a:pt x="21075" y="1"/>
                    </a:moveTo>
                    <a:lnTo>
                      <a:pt x="0" y="40916"/>
                    </a:lnTo>
                    <a:lnTo>
                      <a:pt x="140" y="40988"/>
                    </a:lnTo>
                    <a:lnTo>
                      <a:pt x="21214" y="72"/>
                    </a:lnTo>
                    <a:lnTo>
                      <a:pt x="210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771825" y="1630200"/>
                <a:ext cx="626475" cy="767100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30684" extrusionOk="0">
                    <a:moveTo>
                      <a:pt x="24937" y="1"/>
                    </a:moveTo>
                    <a:lnTo>
                      <a:pt x="1" y="30585"/>
                    </a:lnTo>
                    <a:lnTo>
                      <a:pt x="122" y="30683"/>
                    </a:lnTo>
                    <a:lnTo>
                      <a:pt x="25059" y="100"/>
                    </a:lnTo>
                    <a:lnTo>
                      <a:pt x="2493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72400" y="2216325"/>
                <a:ext cx="3402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7259" extrusionOk="0">
                    <a:moveTo>
                      <a:pt x="13538" y="0"/>
                    </a:moveTo>
                    <a:lnTo>
                      <a:pt x="0" y="7121"/>
                    </a:lnTo>
                    <a:lnTo>
                      <a:pt x="74" y="7259"/>
                    </a:lnTo>
                    <a:lnTo>
                      <a:pt x="13611" y="139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73025" y="2394250"/>
                <a:ext cx="4152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6609" h="3636" extrusionOk="0">
                    <a:moveTo>
                      <a:pt x="33" y="0"/>
                    </a:moveTo>
                    <a:lnTo>
                      <a:pt x="1" y="153"/>
                    </a:lnTo>
                    <a:lnTo>
                      <a:pt x="16577" y="3635"/>
                    </a:lnTo>
                    <a:lnTo>
                      <a:pt x="16608" y="348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110025" y="2217425"/>
                <a:ext cx="79750" cy="2662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10648" extrusionOk="0">
                    <a:moveTo>
                      <a:pt x="151" y="1"/>
                    </a:moveTo>
                    <a:lnTo>
                      <a:pt x="0" y="45"/>
                    </a:lnTo>
                    <a:lnTo>
                      <a:pt x="3040" y="10648"/>
                    </a:lnTo>
                    <a:lnTo>
                      <a:pt x="3190" y="10605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3200" y="2340800"/>
                <a:ext cx="8089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2356" h="2283" extrusionOk="0">
                    <a:moveTo>
                      <a:pt x="32345" y="0"/>
                    </a:moveTo>
                    <a:lnTo>
                      <a:pt x="1" y="2127"/>
                    </a:lnTo>
                    <a:lnTo>
                      <a:pt x="11" y="2282"/>
                    </a:lnTo>
                    <a:lnTo>
                      <a:pt x="32356" y="156"/>
                    </a:lnTo>
                    <a:lnTo>
                      <a:pt x="3234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109975" y="1630650"/>
                <a:ext cx="288550" cy="588275"/>
              </a:xfrm>
              <a:custGeom>
                <a:avLst/>
                <a:gdLst/>
                <a:ahLst/>
                <a:cxnLst/>
                <a:rect l="l" t="t" r="r" b="b"/>
                <a:pathLst>
                  <a:path w="11542" h="23531" extrusionOk="0">
                    <a:moveTo>
                      <a:pt x="11400" y="0"/>
                    </a:moveTo>
                    <a:lnTo>
                      <a:pt x="0" y="23462"/>
                    </a:lnTo>
                    <a:lnTo>
                      <a:pt x="141" y="23530"/>
                    </a:lnTo>
                    <a:lnTo>
                      <a:pt x="11541" y="69"/>
                    </a:lnTo>
                    <a:lnTo>
                      <a:pt x="1140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398400" y="1632125"/>
                <a:ext cx="122750" cy="36680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14672" extrusionOk="0">
                    <a:moveTo>
                      <a:pt x="149" y="1"/>
                    </a:moveTo>
                    <a:lnTo>
                      <a:pt x="0" y="50"/>
                    </a:lnTo>
                    <a:lnTo>
                      <a:pt x="4761" y="14671"/>
                    </a:lnTo>
                    <a:lnTo>
                      <a:pt x="4909" y="14622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395850" y="1629575"/>
                <a:ext cx="423925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16957" h="9787" extrusionOk="0">
                    <a:moveTo>
                      <a:pt x="78" y="1"/>
                    </a:moveTo>
                    <a:lnTo>
                      <a:pt x="1" y="136"/>
                    </a:lnTo>
                    <a:lnTo>
                      <a:pt x="16878" y="9787"/>
                    </a:lnTo>
                    <a:lnTo>
                      <a:pt x="16956" y="9651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396450" y="1997625"/>
                <a:ext cx="124775" cy="160875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6435" extrusionOk="0">
                    <a:moveTo>
                      <a:pt x="4866" y="0"/>
                    </a:moveTo>
                    <a:lnTo>
                      <a:pt x="1" y="6340"/>
                    </a:lnTo>
                    <a:lnTo>
                      <a:pt x="125" y="6435"/>
                    </a:lnTo>
                    <a:lnTo>
                      <a:pt x="4991" y="96"/>
                    </a:lnTo>
                    <a:lnTo>
                      <a:pt x="486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111375" y="2155375"/>
                <a:ext cx="2868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1472" h="2580" extrusionOk="0">
                    <a:moveTo>
                      <a:pt x="11438" y="1"/>
                    </a:moveTo>
                    <a:lnTo>
                      <a:pt x="1" y="2427"/>
                    </a:lnTo>
                    <a:lnTo>
                      <a:pt x="34" y="2580"/>
                    </a:lnTo>
                    <a:lnTo>
                      <a:pt x="11472" y="154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517350" y="1998600"/>
                <a:ext cx="66450" cy="3447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3789" extrusionOk="0">
                    <a:moveTo>
                      <a:pt x="155" y="1"/>
                    </a:moveTo>
                    <a:lnTo>
                      <a:pt x="0" y="29"/>
                    </a:lnTo>
                    <a:lnTo>
                      <a:pt x="2504" y="13788"/>
                    </a:lnTo>
                    <a:lnTo>
                      <a:pt x="2658" y="1376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4518575" y="1870775"/>
                <a:ext cx="3008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5193" extrusionOk="0">
                    <a:moveTo>
                      <a:pt x="11972" y="1"/>
                    </a:moveTo>
                    <a:lnTo>
                      <a:pt x="0" y="5049"/>
                    </a:lnTo>
                    <a:lnTo>
                      <a:pt x="62" y="5193"/>
                    </a:lnTo>
                    <a:lnTo>
                      <a:pt x="12034" y="145"/>
                    </a:lnTo>
                    <a:lnTo>
                      <a:pt x="1197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4817050" y="1872175"/>
                <a:ext cx="269775" cy="774450"/>
              </a:xfrm>
              <a:custGeom>
                <a:avLst/>
                <a:gdLst/>
                <a:ahLst/>
                <a:cxnLst/>
                <a:rect l="l" t="t" r="r" b="b"/>
                <a:pathLst>
                  <a:path w="10791" h="30978" extrusionOk="0">
                    <a:moveTo>
                      <a:pt x="149" y="0"/>
                    </a:moveTo>
                    <a:lnTo>
                      <a:pt x="1" y="51"/>
                    </a:lnTo>
                    <a:lnTo>
                      <a:pt x="10643" y="30977"/>
                    </a:lnTo>
                    <a:lnTo>
                      <a:pt x="10791" y="3092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4581725" y="2233525"/>
                <a:ext cx="70002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449" extrusionOk="0">
                    <a:moveTo>
                      <a:pt x="27976" y="1"/>
                    </a:moveTo>
                    <a:lnTo>
                      <a:pt x="0" y="4294"/>
                    </a:lnTo>
                    <a:lnTo>
                      <a:pt x="24" y="4449"/>
                    </a:lnTo>
                    <a:lnTo>
                      <a:pt x="28000" y="155"/>
                    </a:lnTo>
                    <a:lnTo>
                      <a:pt x="2797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4818625" y="1761475"/>
                <a:ext cx="532650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21306" h="4524" extrusionOk="0">
                    <a:moveTo>
                      <a:pt x="21274" y="0"/>
                    </a:moveTo>
                    <a:lnTo>
                      <a:pt x="0" y="4370"/>
                    </a:lnTo>
                    <a:lnTo>
                      <a:pt x="32" y="4523"/>
                    </a:lnTo>
                    <a:lnTo>
                      <a:pt x="21306" y="153"/>
                    </a:lnTo>
                    <a:lnTo>
                      <a:pt x="21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817700" y="1871325"/>
                <a:ext cx="465100" cy="366025"/>
              </a:xfrm>
              <a:custGeom>
                <a:avLst/>
                <a:gdLst/>
                <a:ahLst/>
                <a:cxnLst/>
                <a:rect l="l" t="t" r="r" b="b"/>
                <a:pathLst>
                  <a:path w="18604" h="14641" extrusionOk="0">
                    <a:moveTo>
                      <a:pt x="97" y="1"/>
                    </a:moveTo>
                    <a:lnTo>
                      <a:pt x="1" y="124"/>
                    </a:lnTo>
                    <a:lnTo>
                      <a:pt x="18508" y="14641"/>
                    </a:lnTo>
                    <a:lnTo>
                      <a:pt x="18604" y="14518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5279800" y="1763000"/>
                <a:ext cx="73050" cy="472775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911" extrusionOk="0">
                    <a:moveTo>
                      <a:pt x="2766" y="1"/>
                    </a:moveTo>
                    <a:lnTo>
                      <a:pt x="1" y="18887"/>
                    </a:lnTo>
                    <a:lnTo>
                      <a:pt x="155" y="18910"/>
                    </a:lnTo>
                    <a:lnTo>
                      <a:pt x="2921" y="24"/>
                    </a:lnTo>
                    <a:lnTo>
                      <a:pt x="276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356300" y="2342075"/>
                <a:ext cx="2275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17822" extrusionOk="0">
                    <a:moveTo>
                      <a:pt x="8960" y="0"/>
                    </a:moveTo>
                    <a:lnTo>
                      <a:pt x="0" y="17752"/>
                    </a:lnTo>
                    <a:lnTo>
                      <a:pt x="140" y="17822"/>
                    </a:lnTo>
                    <a:lnTo>
                      <a:pt x="9100" y="71"/>
                    </a:lnTo>
                    <a:lnTo>
                      <a:pt x="89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87225" y="2343825"/>
                <a:ext cx="398800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5652" extrusionOk="0">
                    <a:moveTo>
                      <a:pt x="15900" y="0"/>
                    </a:moveTo>
                    <a:lnTo>
                      <a:pt x="1" y="5503"/>
                    </a:lnTo>
                    <a:lnTo>
                      <a:pt x="52" y="5651"/>
                    </a:lnTo>
                    <a:lnTo>
                      <a:pt x="15951" y="148"/>
                    </a:lnTo>
                    <a:lnTo>
                      <a:pt x="1590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186425" y="2482100"/>
                <a:ext cx="173650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12220" extrusionOk="0">
                    <a:moveTo>
                      <a:pt x="137" y="0"/>
                    </a:moveTo>
                    <a:lnTo>
                      <a:pt x="0" y="76"/>
                    </a:lnTo>
                    <a:lnTo>
                      <a:pt x="6809" y="12220"/>
                    </a:lnTo>
                    <a:lnTo>
                      <a:pt x="6945" y="1214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659400" y="2344150"/>
                <a:ext cx="927375" cy="1162975"/>
              </a:xfrm>
              <a:custGeom>
                <a:avLst/>
                <a:gdLst/>
                <a:ahLst/>
                <a:cxnLst/>
                <a:rect l="l" t="t" r="r" b="b"/>
                <a:pathLst>
                  <a:path w="37095" h="46519" extrusionOk="0">
                    <a:moveTo>
                      <a:pt x="36973" y="1"/>
                    </a:moveTo>
                    <a:lnTo>
                      <a:pt x="0" y="46421"/>
                    </a:lnTo>
                    <a:lnTo>
                      <a:pt x="123" y="46518"/>
                    </a:lnTo>
                    <a:lnTo>
                      <a:pt x="37095" y="99"/>
                    </a:lnTo>
                    <a:lnTo>
                      <a:pt x="3697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356275" y="2786225"/>
                <a:ext cx="155775" cy="635150"/>
              </a:xfrm>
              <a:custGeom>
                <a:avLst/>
                <a:gdLst/>
                <a:ahLst/>
                <a:cxnLst/>
                <a:rect l="l" t="t" r="r" b="b"/>
                <a:pathLst>
                  <a:path w="6231" h="25406" extrusionOk="0">
                    <a:moveTo>
                      <a:pt x="152" y="0"/>
                    </a:moveTo>
                    <a:lnTo>
                      <a:pt x="0" y="37"/>
                    </a:lnTo>
                    <a:lnTo>
                      <a:pt x="6078" y="25405"/>
                    </a:lnTo>
                    <a:lnTo>
                      <a:pt x="6230" y="25369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507850" y="2739350"/>
                <a:ext cx="201700" cy="678675"/>
              </a:xfrm>
              <a:custGeom>
                <a:avLst/>
                <a:gdLst/>
                <a:ahLst/>
                <a:cxnLst/>
                <a:rect l="l" t="t" r="r" b="b"/>
                <a:pathLst>
                  <a:path w="8068" h="27147" extrusionOk="0">
                    <a:moveTo>
                      <a:pt x="7918" y="0"/>
                    </a:moveTo>
                    <a:lnTo>
                      <a:pt x="0" y="27103"/>
                    </a:lnTo>
                    <a:lnTo>
                      <a:pt x="151" y="27147"/>
                    </a:lnTo>
                    <a:lnTo>
                      <a:pt x="8068" y="44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580250" y="2342250"/>
                <a:ext cx="129275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5934" extrusionOk="0">
                    <a:moveTo>
                      <a:pt x="150" y="1"/>
                    </a:moveTo>
                    <a:lnTo>
                      <a:pt x="1" y="48"/>
                    </a:lnTo>
                    <a:lnTo>
                      <a:pt x="5022" y="15933"/>
                    </a:lnTo>
                    <a:lnTo>
                      <a:pt x="5171" y="1588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581125" y="2341450"/>
                <a:ext cx="501575" cy="30922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12369" extrusionOk="0">
                    <a:moveTo>
                      <a:pt x="83" y="0"/>
                    </a:moveTo>
                    <a:lnTo>
                      <a:pt x="0" y="134"/>
                    </a:lnTo>
                    <a:lnTo>
                      <a:pt x="19980" y="12369"/>
                    </a:lnTo>
                    <a:lnTo>
                      <a:pt x="20063" y="1223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5079850" y="2234575"/>
                <a:ext cx="203400" cy="4148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16595" extrusionOk="0">
                    <a:moveTo>
                      <a:pt x="7995" y="0"/>
                    </a:moveTo>
                    <a:lnTo>
                      <a:pt x="0" y="16526"/>
                    </a:lnTo>
                    <a:lnTo>
                      <a:pt x="141" y="16595"/>
                    </a:lnTo>
                    <a:lnTo>
                      <a:pt x="8136" y="69"/>
                    </a:lnTo>
                    <a:lnTo>
                      <a:pt x="79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5279925" y="2234825"/>
                <a:ext cx="252200" cy="455475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18219" extrusionOk="0">
                    <a:moveTo>
                      <a:pt x="137" y="1"/>
                    </a:moveTo>
                    <a:lnTo>
                      <a:pt x="0" y="76"/>
                    </a:lnTo>
                    <a:lnTo>
                      <a:pt x="9951" y="18219"/>
                    </a:lnTo>
                    <a:lnTo>
                      <a:pt x="10088" y="1814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081725" y="2646725"/>
                <a:ext cx="44905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7962" h="1775" extrusionOk="0">
                    <a:moveTo>
                      <a:pt x="15" y="0"/>
                    </a:moveTo>
                    <a:lnTo>
                      <a:pt x="0" y="156"/>
                    </a:lnTo>
                    <a:lnTo>
                      <a:pt x="17948" y="1774"/>
                    </a:lnTo>
                    <a:lnTo>
                      <a:pt x="17961" y="1619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4707225" y="2738300"/>
                <a:ext cx="555075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2203" h="4629" extrusionOk="0">
                    <a:moveTo>
                      <a:pt x="31" y="1"/>
                    </a:moveTo>
                    <a:lnTo>
                      <a:pt x="0" y="154"/>
                    </a:lnTo>
                    <a:lnTo>
                      <a:pt x="22171" y="4628"/>
                    </a:lnTo>
                    <a:lnTo>
                      <a:pt x="22203" y="4475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4358500" y="2738150"/>
                <a:ext cx="349475" cy="53150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2126" extrusionOk="0">
                    <a:moveTo>
                      <a:pt x="13956" y="0"/>
                    </a:moveTo>
                    <a:lnTo>
                      <a:pt x="1" y="1971"/>
                    </a:lnTo>
                    <a:lnTo>
                      <a:pt x="23" y="2126"/>
                    </a:lnTo>
                    <a:lnTo>
                      <a:pt x="13978" y="156"/>
                    </a:lnTo>
                    <a:lnTo>
                      <a:pt x="1395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59575" y="2787825"/>
                <a:ext cx="70062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28025" h="28778" extrusionOk="0">
                    <a:moveTo>
                      <a:pt x="27913" y="0"/>
                    </a:moveTo>
                    <a:lnTo>
                      <a:pt x="1" y="28668"/>
                    </a:lnTo>
                    <a:lnTo>
                      <a:pt x="113" y="28777"/>
                    </a:lnTo>
                    <a:lnTo>
                      <a:pt x="28025" y="110"/>
                    </a:lnTo>
                    <a:lnTo>
                      <a:pt x="279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4357225" y="2787675"/>
                <a:ext cx="446875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17875" h="17329" extrusionOk="0">
                    <a:moveTo>
                      <a:pt x="110" y="1"/>
                    </a:moveTo>
                    <a:lnTo>
                      <a:pt x="1" y="114"/>
                    </a:lnTo>
                    <a:lnTo>
                      <a:pt x="17765" y="17329"/>
                    </a:lnTo>
                    <a:lnTo>
                      <a:pt x="17874" y="17216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4706100" y="2739075"/>
                <a:ext cx="442300" cy="580525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23221" extrusionOk="0">
                    <a:moveTo>
                      <a:pt x="124" y="1"/>
                    </a:moveTo>
                    <a:lnTo>
                      <a:pt x="0" y="95"/>
                    </a:lnTo>
                    <a:lnTo>
                      <a:pt x="17567" y="23221"/>
                    </a:lnTo>
                    <a:lnTo>
                      <a:pt x="17691" y="23126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60200" y="3504225"/>
                <a:ext cx="1295850" cy="495375"/>
              </a:xfrm>
              <a:custGeom>
                <a:avLst/>
                <a:gdLst/>
                <a:ahLst/>
                <a:cxnLst/>
                <a:rect l="l" t="t" r="r" b="b"/>
                <a:pathLst>
                  <a:path w="51834" h="19815" extrusionOk="0">
                    <a:moveTo>
                      <a:pt x="56" y="0"/>
                    </a:moveTo>
                    <a:lnTo>
                      <a:pt x="1" y="146"/>
                    </a:lnTo>
                    <a:lnTo>
                      <a:pt x="51778" y="19815"/>
                    </a:lnTo>
                    <a:lnTo>
                      <a:pt x="51833" y="1966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4509500" y="3316450"/>
                <a:ext cx="637800" cy="103275"/>
              </a:xfrm>
              <a:custGeom>
                <a:avLst/>
                <a:gdLst/>
                <a:ahLst/>
                <a:cxnLst/>
                <a:rect l="l" t="t" r="r" b="b"/>
                <a:pathLst>
                  <a:path w="25512" h="4131" extrusionOk="0">
                    <a:moveTo>
                      <a:pt x="25487" y="1"/>
                    </a:moveTo>
                    <a:lnTo>
                      <a:pt x="0" y="3976"/>
                    </a:lnTo>
                    <a:lnTo>
                      <a:pt x="24" y="4131"/>
                    </a:lnTo>
                    <a:lnTo>
                      <a:pt x="25511" y="155"/>
                    </a:lnTo>
                    <a:lnTo>
                      <a:pt x="254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800875" y="3219107"/>
                <a:ext cx="159884" cy="7742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855" extrusionOk="0">
                    <a:moveTo>
                      <a:pt x="154" y="1"/>
                    </a:moveTo>
                    <a:lnTo>
                      <a:pt x="1" y="32"/>
                    </a:lnTo>
                    <a:lnTo>
                      <a:pt x="7031" y="34855"/>
                    </a:lnTo>
                    <a:lnTo>
                      <a:pt x="7185" y="3482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4801125" y="2647825"/>
                <a:ext cx="282350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11294" h="22907" extrusionOk="0">
                    <a:moveTo>
                      <a:pt x="11152" y="0"/>
                    </a:moveTo>
                    <a:lnTo>
                      <a:pt x="0" y="22837"/>
                    </a:lnTo>
                    <a:lnTo>
                      <a:pt x="141" y="22906"/>
                    </a:lnTo>
                    <a:lnTo>
                      <a:pt x="11293" y="69"/>
                    </a:lnTo>
                    <a:lnTo>
                      <a:pt x="1115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079825" y="2648400"/>
                <a:ext cx="69175" cy="6698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792" extrusionOk="0">
                    <a:moveTo>
                      <a:pt x="157" y="0"/>
                    </a:moveTo>
                    <a:lnTo>
                      <a:pt x="0" y="15"/>
                    </a:lnTo>
                    <a:lnTo>
                      <a:pt x="2610" y="26792"/>
                    </a:lnTo>
                    <a:lnTo>
                      <a:pt x="2766" y="2677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145075" y="2851300"/>
                <a:ext cx="118900" cy="46727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18691" extrusionOk="0">
                    <a:moveTo>
                      <a:pt x="4604" y="1"/>
                    </a:moveTo>
                    <a:lnTo>
                      <a:pt x="1" y="18653"/>
                    </a:lnTo>
                    <a:lnTo>
                      <a:pt x="153" y="18690"/>
                    </a:lnTo>
                    <a:lnTo>
                      <a:pt x="4755" y="38"/>
                    </a:lnTo>
                    <a:lnTo>
                      <a:pt x="460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260775" y="2687325"/>
                <a:ext cx="270400" cy="166075"/>
              </a:xfrm>
              <a:custGeom>
                <a:avLst/>
                <a:gdLst/>
                <a:ahLst/>
                <a:cxnLst/>
                <a:rect l="l" t="t" r="r" b="b"/>
                <a:pathLst>
                  <a:path w="10816" h="6643" extrusionOk="0">
                    <a:moveTo>
                      <a:pt x="10734" y="1"/>
                    </a:moveTo>
                    <a:lnTo>
                      <a:pt x="0" y="6509"/>
                    </a:lnTo>
                    <a:lnTo>
                      <a:pt x="82" y="6642"/>
                    </a:lnTo>
                    <a:lnTo>
                      <a:pt x="10815" y="134"/>
                    </a:lnTo>
                    <a:lnTo>
                      <a:pt x="1073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456450" y="2689050"/>
                <a:ext cx="75675" cy="518650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20746" extrusionOk="0">
                    <a:moveTo>
                      <a:pt x="2872" y="1"/>
                    </a:moveTo>
                    <a:lnTo>
                      <a:pt x="1" y="20724"/>
                    </a:lnTo>
                    <a:lnTo>
                      <a:pt x="156" y="20746"/>
                    </a:lnTo>
                    <a:lnTo>
                      <a:pt x="3027" y="22"/>
                    </a:ln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5146225" y="3205650"/>
                <a:ext cx="312725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12509" h="4570" extrusionOk="0">
                    <a:moveTo>
                      <a:pt x="12457" y="0"/>
                    </a:moveTo>
                    <a:lnTo>
                      <a:pt x="1" y="4421"/>
                    </a:lnTo>
                    <a:lnTo>
                      <a:pt x="53" y="4569"/>
                    </a:lnTo>
                    <a:lnTo>
                      <a:pt x="12509" y="148"/>
                    </a:lnTo>
                    <a:lnTo>
                      <a:pt x="1245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953875" y="3206725"/>
                <a:ext cx="506200" cy="792125"/>
              </a:xfrm>
              <a:custGeom>
                <a:avLst/>
                <a:gdLst/>
                <a:ahLst/>
                <a:cxnLst/>
                <a:rect l="l" t="t" r="r" b="b"/>
                <a:pathLst>
                  <a:path w="20248" h="31685" extrusionOk="0">
                    <a:moveTo>
                      <a:pt x="20116" y="0"/>
                    </a:moveTo>
                    <a:lnTo>
                      <a:pt x="0" y="31601"/>
                    </a:lnTo>
                    <a:lnTo>
                      <a:pt x="133" y="31684"/>
                    </a:lnTo>
                    <a:lnTo>
                      <a:pt x="20248" y="85"/>
                    </a:lnTo>
                    <a:lnTo>
                      <a:pt x="201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53625" y="3314650"/>
                <a:ext cx="196175" cy="683850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27354" extrusionOk="0">
                    <a:moveTo>
                      <a:pt x="7695" y="1"/>
                    </a:moveTo>
                    <a:lnTo>
                      <a:pt x="0" y="27311"/>
                    </a:lnTo>
                    <a:lnTo>
                      <a:pt x="151" y="27354"/>
                    </a:lnTo>
                    <a:lnTo>
                      <a:pt x="7846" y="43"/>
                    </a:lnTo>
                    <a:lnTo>
                      <a:pt x="769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508351" y="3415900"/>
                <a:ext cx="536949" cy="443729"/>
              </a:xfrm>
              <a:custGeom>
                <a:avLst/>
                <a:gdLst/>
                <a:ahLst/>
                <a:cxnLst/>
                <a:rect l="l" t="t" r="r" b="b"/>
                <a:pathLst>
                  <a:path w="35589" h="29386" extrusionOk="0">
                    <a:moveTo>
                      <a:pt x="99" y="0"/>
                    </a:moveTo>
                    <a:lnTo>
                      <a:pt x="0" y="120"/>
                    </a:lnTo>
                    <a:lnTo>
                      <a:pt x="35490" y="29386"/>
                    </a:lnTo>
                    <a:lnTo>
                      <a:pt x="35589" y="2926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508025" y="3416250"/>
                <a:ext cx="448850" cy="582475"/>
              </a:xfrm>
              <a:custGeom>
                <a:avLst/>
                <a:gdLst/>
                <a:ahLst/>
                <a:cxnLst/>
                <a:rect l="l" t="t" r="r" b="b"/>
                <a:pathLst>
                  <a:path w="17954" h="23299" extrusionOk="0">
                    <a:moveTo>
                      <a:pt x="125" y="1"/>
                    </a:moveTo>
                    <a:lnTo>
                      <a:pt x="1" y="96"/>
                    </a:lnTo>
                    <a:lnTo>
                      <a:pt x="17829" y="23298"/>
                    </a:lnTo>
                    <a:lnTo>
                      <a:pt x="17953" y="2320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4475750" y="3995500"/>
                <a:ext cx="48025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19210" h="6672" extrusionOk="0">
                    <a:moveTo>
                      <a:pt x="19159" y="1"/>
                    </a:moveTo>
                    <a:lnTo>
                      <a:pt x="1" y="6524"/>
                    </a:lnTo>
                    <a:lnTo>
                      <a:pt x="52" y="6671"/>
                    </a:lnTo>
                    <a:lnTo>
                      <a:pt x="19210" y="149"/>
                    </a:lnTo>
                    <a:lnTo>
                      <a:pt x="1915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604000" y="3415850"/>
                <a:ext cx="906975" cy="768025"/>
              </a:xfrm>
              <a:custGeom>
                <a:avLst/>
                <a:gdLst/>
                <a:ahLst/>
                <a:cxnLst/>
                <a:rect l="l" t="t" r="r" b="b"/>
                <a:pathLst>
                  <a:path w="36279" h="30721" extrusionOk="0">
                    <a:moveTo>
                      <a:pt x="36177" y="0"/>
                    </a:moveTo>
                    <a:lnTo>
                      <a:pt x="0" y="30601"/>
                    </a:lnTo>
                    <a:lnTo>
                      <a:pt x="101" y="30720"/>
                    </a:lnTo>
                    <a:lnTo>
                      <a:pt x="36278" y="120"/>
                    </a:lnTo>
                    <a:lnTo>
                      <a:pt x="3617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4395925" y="1631375"/>
                <a:ext cx="4925" cy="5259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1039" extrusionOk="0">
                    <a:moveTo>
                      <a:pt x="157" y="1"/>
                    </a:moveTo>
                    <a:lnTo>
                      <a:pt x="0" y="2"/>
                    </a:lnTo>
                    <a:lnTo>
                      <a:pt x="40" y="21039"/>
                    </a:lnTo>
                    <a:lnTo>
                      <a:pt x="196" y="2103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4580425" y="1871775"/>
                <a:ext cx="240225" cy="47200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18880" extrusionOk="0">
                    <a:moveTo>
                      <a:pt x="9470" y="1"/>
                    </a:moveTo>
                    <a:lnTo>
                      <a:pt x="0" y="18808"/>
                    </a:lnTo>
                    <a:lnTo>
                      <a:pt x="140" y="18879"/>
                    </a:lnTo>
                    <a:lnTo>
                      <a:pt x="9609" y="71"/>
                    </a:lnTo>
                    <a:lnTo>
                      <a:pt x="947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4517975" y="1997675"/>
                <a:ext cx="565100" cy="652400"/>
              </a:xfrm>
              <a:custGeom>
                <a:avLst/>
                <a:gdLst/>
                <a:ahLst/>
                <a:cxnLst/>
                <a:rect l="l" t="t" r="r" b="b"/>
                <a:pathLst>
                  <a:path w="22604" h="26096" extrusionOk="0">
                    <a:moveTo>
                      <a:pt x="119" y="0"/>
                    </a:moveTo>
                    <a:lnTo>
                      <a:pt x="0" y="102"/>
                    </a:lnTo>
                    <a:lnTo>
                      <a:pt x="22485" y="26096"/>
                    </a:lnTo>
                    <a:lnTo>
                      <a:pt x="22603" y="2599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707375" y="2646700"/>
                <a:ext cx="3749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14999" h="3805" extrusionOk="0">
                    <a:moveTo>
                      <a:pt x="14961" y="0"/>
                    </a:moveTo>
                    <a:lnTo>
                      <a:pt x="0" y="3653"/>
                    </a:lnTo>
                    <a:lnTo>
                      <a:pt x="38" y="3804"/>
                    </a:lnTo>
                    <a:lnTo>
                      <a:pt x="14998" y="153"/>
                    </a:lnTo>
                    <a:lnTo>
                      <a:pt x="1496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60650" y="3415600"/>
                <a:ext cx="8491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33966" h="3690" extrusionOk="0">
                    <a:moveTo>
                      <a:pt x="33949" y="1"/>
                    </a:moveTo>
                    <a:lnTo>
                      <a:pt x="1" y="3534"/>
                    </a:lnTo>
                    <a:lnTo>
                      <a:pt x="16" y="3689"/>
                    </a:lnTo>
                    <a:lnTo>
                      <a:pt x="33966" y="156"/>
                    </a:lnTo>
                    <a:lnTo>
                      <a:pt x="339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587775" y="2302200"/>
                <a:ext cx="1764125" cy="464275"/>
              </a:xfrm>
              <a:custGeom>
                <a:avLst/>
                <a:gdLst/>
                <a:ahLst/>
                <a:cxnLst/>
                <a:rect l="l" t="t" r="r" b="b"/>
                <a:pathLst>
                  <a:path w="70565" h="18571" extrusionOk="0">
                    <a:moveTo>
                      <a:pt x="70525" y="1"/>
                    </a:moveTo>
                    <a:lnTo>
                      <a:pt x="0" y="18419"/>
                    </a:lnTo>
                    <a:lnTo>
                      <a:pt x="40" y="18571"/>
                    </a:lnTo>
                    <a:lnTo>
                      <a:pt x="70565" y="152"/>
                    </a:lnTo>
                    <a:lnTo>
                      <a:pt x="7052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" name="Google Shape;139;p2"/>
          <p:cNvGrpSpPr/>
          <p:nvPr/>
        </p:nvGrpSpPr>
        <p:grpSpPr>
          <a:xfrm>
            <a:off x="8492806" y="417769"/>
            <a:ext cx="525057" cy="1126338"/>
            <a:chOff x="8369125" y="417750"/>
            <a:chExt cx="662700" cy="1421606"/>
          </a:xfrm>
        </p:grpSpPr>
        <p:sp>
          <p:nvSpPr>
            <p:cNvPr id="140" name="Google Shape;140;p2"/>
            <p:cNvSpPr/>
            <p:nvPr/>
          </p:nvSpPr>
          <p:spPr>
            <a:xfrm rot="5400000">
              <a:off x="8369125" y="417750"/>
              <a:ext cx="662700" cy="66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 rot="5400000">
              <a:off x="8369125" y="800667"/>
              <a:ext cx="662700" cy="662700"/>
            </a:xfrm>
            <a:prstGeom prst="ellipse">
              <a:avLst/>
            </a:prstGeom>
            <a:solidFill>
              <a:srgbClr val="D5DEF3">
                <a:alpha val="3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 rot="5400000">
              <a:off x="8369125" y="1176656"/>
              <a:ext cx="662700" cy="662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1"/>
          </p:nvPr>
        </p:nvSpPr>
        <p:spPr>
          <a:xfrm>
            <a:off x="1217414" y="2427425"/>
            <a:ext cx="21135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2"/>
          </p:nvPr>
        </p:nvSpPr>
        <p:spPr>
          <a:xfrm>
            <a:off x="3568044" y="2427423"/>
            <a:ext cx="20079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3"/>
          </p:nvPr>
        </p:nvSpPr>
        <p:spPr>
          <a:xfrm>
            <a:off x="5918681" y="2427423"/>
            <a:ext cx="20079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4"/>
          </p:nvPr>
        </p:nvSpPr>
        <p:spPr>
          <a:xfrm>
            <a:off x="1217414" y="1528126"/>
            <a:ext cx="2007900" cy="8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5"/>
          </p:nvPr>
        </p:nvSpPr>
        <p:spPr>
          <a:xfrm>
            <a:off x="3568050" y="1528126"/>
            <a:ext cx="2007900" cy="8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6"/>
          </p:nvPr>
        </p:nvSpPr>
        <p:spPr>
          <a:xfrm>
            <a:off x="5918686" y="1528125"/>
            <a:ext cx="2007900" cy="8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37" name="Google Shape;537;p21"/>
          <p:cNvGrpSpPr/>
          <p:nvPr/>
        </p:nvGrpSpPr>
        <p:grpSpPr>
          <a:xfrm rot="-9000074">
            <a:off x="-48088" y="-449641"/>
            <a:ext cx="1033608" cy="1295769"/>
            <a:chOff x="3658975" y="2344150"/>
            <a:chExt cx="927800" cy="1163125"/>
          </a:xfrm>
        </p:grpSpPr>
        <p:sp>
          <p:nvSpPr>
            <p:cNvPr id="538" name="Google Shape;538;p21"/>
            <p:cNvSpPr/>
            <p:nvPr/>
          </p:nvSpPr>
          <p:spPr>
            <a:xfrm>
              <a:off x="3658975" y="2395775"/>
              <a:ext cx="116475" cy="1110350"/>
            </a:xfrm>
            <a:custGeom>
              <a:avLst/>
              <a:gdLst/>
              <a:ahLst/>
              <a:cxnLst/>
              <a:rect l="l" t="t" r="r" b="b"/>
              <a:pathLst>
                <a:path w="4659" h="44414" extrusionOk="0">
                  <a:moveTo>
                    <a:pt x="4503" y="1"/>
                  </a:moveTo>
                  <a:lnTo>
                    <a:pt x="1" y="44398"/>
                  </a:lnTo>
                  <a:lnTo>
                    <a:pt x="156" y="44413"/>
                  </a:lnTo>
                  <a:lnTo>
                    <a:pt x="4659" y="16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3772025" y="2394925"/>
              <a:ext cx="739500" cy="1026825"/>
            </a:xfrm>
            <a:custGeom>
              <a:avLst/>
              <a:gdLst/>
              <a:ahLst/>
              <a:cxnLst/>
              <a:rect l="l" t="t" r="r" b="b"/>
              <a:pathLst>
                <a:path w="29580" h="41073" extrusionOk="0">
                  <a:moveTo>
                    <a:pt x="128" y="0"/>
                  </a:moveTo>
                  <a:lnTo>
                    <a:pt x="1" y="91"/>
                  </a:lnTo>
                  <a:lnTo>
                    <a:pt x="29452" y="41073"/>
                  </a:lnTo>
                  <a:lnTo>
                    <a:pt x="29579" y="4098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3659275" y="2482275"/>
              <a:ext cx="530350" cy="1024700"/>
            </a:xfrm>
            <a:custGeom>
              <a:avLst/>
              <a:gdLst/>
              <a:ahLst/>
              <a:cxnLst/>
              <a:rect l="l" t="t" r="r" b="b"/>
              <a:pathLst>
                <a:path w="21214" h="40988" extrusionOk="0">
                  <a:moveTo>
                    <a:pt x="21075" y="1"/>
                  </a:moveTo>
                  <a:lnTo>
                    <a:pt x="0" y="40916"/>
                  </a:lnTo>
                  <a:lnTo>
                    <a:pt x="140" y="40988"/>
                  </a:lnTo>
                  <a:lnTo>
                    <a:pt x="21214" y="72"/>
                  </a:lnTo>
                  <a:lnTo>
                    <a:pt x="210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3773025" y="2394250"/>
              <a:ext cx="415225" cy="90900"/>
            </a:xfrm>
            <a:custGeom>
              <a:avLst/>
              <a:gdLst/>
              <a:ahLst/>
              <a:cxnLst/>
              <a:rect l="l" t="t" r="r" b="b"/>
              <a:pathLst>
                <a:path w="16609" h="3636" extrusionOk="0">
                  <a:moveTo>
                    <a:pt x="33" y="0"/>
                  </a:moveTo>
                  <a:lnTo>
                    <a:pt x="1" y="153"/>
                  </a:lnTo>
                  <a:lnTo>
                    <a:pt x="16577" y="3635"/>
                  </a:lnTo>
                  <a:lnTo>
                    <a:pt x="16608" y="348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4186425" y="2482100"/>
              <a:ext cx="173650" cy="305500"/>
            </a:xfrm>
            <a:custGeom>
              <a:avLst/>
              <a:gdLst/>
              <a:ahLst/>
              <a:cxnLst/>
              <a:rect l="l" t="t" r="r" b="b"/>
              <a:pathLst>
                <a:path w="6946" h="12220" extrusionOk="0">
                  <a:moveTo>
                    <a:pt x="137" y="0"/>
                  </a:moveTo>
                  <a:lnTo>
                    <a:pt x="0" y="76"/>
                  </a:lnTo>
                  <a:lnTo>
                    <a:pt x="6809" y="12220"/>
                  </a:lnTo>
                  <a:lnTo>
                    <a:pt x="6945" y="1214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659400" y="2344150"/>
              <a:ext cx="927375" cy="1162975"/>
            </a:xfrm>
            <a:custGeom>
              <a:avLst/>
              <a:gdLst/>
              <a:ahLst/>
              <a:cxnLst/>
              <a:rect l="l" t="t" r="r" b="b"/>
              <a:pathLst>
                <a:path w="37095" h="46519" extrusionOk="0">
                  <a:moveTo>
                    <a:pt x="36973" y="1"/>
                  </a:moveTo>
                  <a:lnTo>
                    <a:pt x="0" y="46421"/>
                  </a:lnTo>
                  <a:lnTo>
                    <a:pt x="123" y="46518"/>
                  </a:lnTo>
                  <a:lnTo>
                    <a:pt x="37095" y="99"/>
                  </a:lnTo>
                  <a:lnTo>
                    <a:pt x="3697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3659575" y="2787825"/>
              <a:ext cx="700625" cy="719450"/>
            </a:xfrm>
            <a:custGeom>
              <a:avLst/>
              <a:gdLst/>
              <a:ahLst/>
              <a:cxnLst/>
              <a:rect l="l" t="t" r="r" b="b"/>
              <a:pathLst>
                <a:path w="28025" h="28778" extrusionOk="0">
                  <a:moveTo>
                    <a:pt x="27913" y="0"/>
                  </a:moveTo>
                  <a:lnTo>
                    <a:pt x="1" y="28668"/>
                  </a:lnTo>
                  <a:lnTo>
                    <a:pt x="113" y="28777"/>
                  </a:lnTo>
                  <a:lnTo>
                    <a:pt x="28025" y="110"/>
                  </a:lnTo>
                  <a:lnTo>
                    <a:pt x="2791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1"/>
          <p:cNvGrpSpPr/>
          <p:nvPr/>
        </p:nvGrpSpPr>
        <p:grpSpPr>
          <a:xfrm>
            <a:off x="7901921" y="4607736"/>
            <a:ext cx="795535" cy="461700"/>
            <a:chOff x="7901921" y="4607736"/>
            <a:chExt cx="795535" cy="461700"/>
          </a:xfrm>
        </p:grpSpPr>
        <p:sp>
          <p:nvSpPr>
            <p:cNvPr id="546" name="Google Shape;546;p21"/>
            <p:cNvSpPr/>
            <p:nvPr/>
          </p:nvSpPr>
          <p:spPr>
            <a:xfrm rot="10800000">
              <a:off x="8235756" y="4607736"/>
              <a:ext cx="461700" cy="461700"/>
            </a:xfrm>
            <a:prstGeom prst="ellipse">
              <a:avLst/>
            </a:prstGeom>
            <a:solidFill>
              <a:srgbClr val="4C8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7901921" y="4607736"/>
              <a:ext cx="461700" cy="461700"/>
            </a:xfrm>
            <a:prstGeom prst="ellipse">
              <a:avLst/>
            </a:prstGeom>
            <a:solidFill>
              <a:srgbClr val="D5DEF3">
                <a:alpha val="52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8" name="Google Shape;548;p21"/>
          <p:cNvGrpSpPr/>
          <p:nvPr/>
        </p:nvGrpSpPr>
        <p:grpSpPr>
          <a:xfrm>
            <a:off x="-1163350" y="-34938"/>
            <a:ext cx="10936065" cy="5178450"/>
            <a:chOff x="-1163350" y="-34938"/>
            <a:chExt cx="10936065" cy="5178450"/>
          </a:xfrm>
        </p:grpSpPr>
        <p:grpSp>
          <p:nvGrpSpPr>
            <p:cNvPr id="549" name="Google Shape;549;p21"/>
            <p:cNvGrpSpPr/>
            <p:nvPr/>
          </p:nvGrpSpPr>
          <p:grpSpPr>
            <a:xfrm>
              <a:off x="-1163350" y="4784112"/>
              <a:ext cx="7281900" cy="359400"/>
              <a:chOff x="-1163350" y="4784112"/>
              <a:chExt cx="7281900" cy="359400"/>
            </a:xfrm>
          </p:grpSpPr>
          <p:sp>
            <p:nvSpPr>
              <p:cNvPr id="550" name="Google Shape;550;p21"/>
              <p:cNvSpPr/>
              <p:nvPr/>
            </p:nvSpPr>
            <p:spPr>
              <a:xfrm flipH="1">
                <a:off x="-1163350" y="4784112"/>
                <a:ext cx="7281900" cy="35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51" name="Google Shape;551;p21"/>
              <p:cNvCxnSpPr/>
              <p:nvPr/>
            </p:nvCxnSpPr>
            <p:spPr>
              <a:xfrm rot="10800000">
                <a:off x="-431161" y="4968083"/>
                <a:ext cx="61293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2" name="Google Shape;552;p21"/>
            <p:cNvGrpSpPr/>
            <p:nvPr/>
          </p:nvGrpSpPr>
          <p:grpSpPr>
            <a:xfrm>
              <a:off x="2183369" y="-34938"/>
              <a:ext cx="7589345" cy="359400"/>
              <a:chOff x="2183369" y="-34938"/>
              <a:chExt cx="7589345" cy="359400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2183369" y="-34938"/>
                <a:ext cx="7281900" cy="35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54" name="Google Shape;554;p21"/>
              <p:cNvCxnSpPr/>
              <p:nvPr/>
            </p:nvCxnSpPr>
            <p:spPr>
              <a:xfrm rot="10800000">
                <a:off x="3643415" y="144458"/>
                <a:ext cx="61293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22"/>
          <p:cNvSpPr txBox="1">
            <a:spLocks noGrp="1"/>
          </p:cNvSpPr>
          <p:nvPr>
            <p:ph type="subTitle" idx="1"/>
          </p:nvPr>
        </p:nvSpPr>
        <p:spPr>
          <a:xfrm>
            <a:off x="998613" y="1148900"/>
            <a:ext cx="31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8" name="Google Shape;558;p22"/>
          <p:cNvSpPr txBox="1">
            <a:spLocks noGrp="1"/>
          </p:cNvSpPr>
          <p:nvPr>
            <p:ph type="subTitle" idx="2"/>
          </p:nvPr>
        </p:nvSpPr>
        <p:spPr>
          <a:xfrm>
            <a:off x="998614" y="1674798"/>
            <a:ext cx="31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2"/>
          <p:cNvSpPr txBox="1">
            <a:spLocks noGrp="1"/>
          </p:cNvSpPr>
          <p:nvPr>
            <p:ph type="subTitle" idx="3"/>
          </p:nvPr>
        </p:nvSpPr>
        <p:spPr>
          <a:xfrm>
            <a:off x="5034698" y="1674798"/>
            <a:ext cx="31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2"/>
          <p:cNvSpPr txBox="1">
            <a:spLocks noGrp="1"/>
          </p:cNvSpPr>
          <p:nvPr>
            <p:ph type="subTitle" idx="4"/>
          </p:nvPr>
        </p:nvSpPr>
        <p:spPr>
          <a:xfrm>
            <a:off x="998614" y="3391878"/>
            <a:ext cx="31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22"/>
          <p:cNvSpPr txBox="1">
            <a:spLocks noGrp="1"/>
          </p:cNvSpPr>
          <p:nvPr>
            <p:ph type="subTitle" idx="5"/>
          </p:nvPr>
        </p:nvSpPr>
        <p:spPr>
          <a:xfrm>
            <a:off x="5034698" y="3391878"/>
            <a:ext cx="31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2"/>
          <p:cNvSpPr txBox="1">
            <a:spLocks noGrp="1"/>
          </p:cNvSpPr>
          <p:nvPr>
            <p:ph type="subTitle" idx="6"/>
          </p:nvPr>
        </p:nvSpPr>
        <p:spPr>
          <a:xfrm>
            <a:off x="998613" y="2865980"/>
            <a:ext cx="31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3" name="Google Shape;563;p22"/>
          <p:cNvSpPr txBox="1">
            <a:spLocks noGrp="1"/>
          </p:cNvSpPr>
          <p:nvPr>
            <p:ph type="subTitle" idx="7"/>
          </p:nvPr>
        </p:nvSpPr>
        <p:spPr>
          <a:xfrm>
            <a:off x="5034696" y="1148900"/>
            <a:ext cx="31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4" name="Google Shape;564;p22"/>
          <p:cNvSpPr txBox="1">
            <a:spLocks noGrp="1"/>
          </p:cNvSpPr>
          <p:nvPr>
            <p:ph type="subTitle" idx="8"/>
          </p:nvPr>
        </p:nvSpPr>
        <p:spPr>
          <a:xfrm>
            <a:off x="5034696" y="2865980"/>
            <a:ext cx="31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65" name="Google Shape;565;p22"/>
          <p:cNvGrpSpPr/>
          <p:nvPr/>
        </p:nvGrpSpPr>
        <p:grpSpPr>
          <a:xfrm>
            <a:off x="185748" y="400549"/>
            <a:ext cx="475500" cy="1027715"/>
            <a:chOff x="185748" y="400549"/>
            <a:chExt cx="475500" cy="1027715"/>
          </a:xfrm>
        </p:grpSpPr>
        <p:sp>
          <p:nvSpPr>
            <p:cNvPr id="566" name="Google Shape;566;p22"/>
            <p:cNvSpPr/>
            <p:nvPr/>
          </p:nvSpPr>
          <p:spPr>
            <a:xfrm rot="5400000">
              <a:off x="183948" y="402349"/>
              <a:ext cx="479100" cy="475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 rot="5400000">
              <a:off x="183948" y="679161"/>
              <a:ext cx="479100" cy="475500"/>
            </a:xfrm>
            <a:prstGeom prst="ellipse">
              <a:avLst/>
            </a:prstGeom>
            <a:solidFill>
              <a:srgbClr val="D5DEF3">
                <a:alpha val="3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 rot="5400000">
              <a:off x="183948" y="950964"/>
              <a:ext cx="479100" cy="475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9" name="Google Shape;569;p22"/>
          <p:cNvGrpSpPr/>
          <p:nvPr/>
        </p:nvGrpSpPr>
        <p:grpSpPr>
          <a:xfrm>
            <a:off x="8629975" y="-94825"/>
            <a:ext cx="359400" cy="5363925"/>
            <a:chOff x="8629975" y="-94825"/>
            <a:chExt cx="359400" cy="5363925"/>
          </a:xfrm>
        </p:grpSpPr>
        <p:sp>
          <p:nvSpPr>
            <p:cNvPr id="570" name="Google Shape;570;p22"/>
            <p:cNvSpPr/>
            <p:nvPr/>
          </p:nvSpPr>
          <p:spPr>
            <a:xfrm rot="5400000">
              <a:off x="6129025" y="2406125"/>
              <a:ext cx="53613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71" name="Google Shape;571;p22"/>
            <p:cNvCxnSpPr/>
            <p:nvPr/>
          </p:nvCxnSpPr>
          <p:spPr>
            <a:xfrm>
              <a:off x="8809674" y="-71800"/>
              <a:ext cx="0" cy="5340900"/>
            </a:xfrm>
            <a:prstGeom prst="straightConnector1">
              <a:avLst/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2" name="Google Shape;572;p22"/>
          <p:cNvGrpSpPr/>
          <p:nvPr/>
        </p:nvGrpSpPr>
        <p:grpSpPr>
          <a:xfrm flipH="1">
            <a:off x="101713" y="4728786"/>
            <a:ext cx="1350000" cy="359400"/>
            <a:chOff x="263663" y="4719884"/>
            <a:chExt cx="1350000" cy="359400"/>
          </a:xfrm>
        </p:grpSpPr>
        <p:sp>
          <p:nvSpPr>
            <p:cNvPr id="573" name="Google Shape;573;p22"/>
            <p:cNvSpPr/>
            <p:nvPr/>
          </p:nvSpPr>
          <p:spPr>
            <a:xfrm>
              <a:off x="2636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7589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2542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3"/>
          <p:cNvSpPr txBox="1">
            <a:spLocks noGrp="1"/>
          </p:cNvSpPr>
          <p:nvPr>
            <p:ph type="subTitle" idx="1"/>
          </p:nvPr>
        </p:nvSpPr>
        <p:spPr>
          <a:xfrm>
            <a:off x="720000" y="1670710"/>
            <a:ext cx="20847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3"/>
          <p:cNvSpPr txBox="1">
            <a:spLocks noGrp="1"/>
          </p:cNvSpPr>
          <p:nvPr>
            <p:ph type="subTitle" idx="2"/>
          </p:nvPr>
        </p:nvSpPr>
        <p:spPr>
          <a:xfrm>
            <a:off x="3524999" y="1670710"/>
            <a:ext cx="20847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3"/>
          <p:cNvSpPr txBox="1">
            <a:spLocks noGrp="1"/>
          </p:cNvSpPr>
          <p:nvPr>
            <p:ph type="subTitle" idx="3"/>
          </p:nvPr>
        </p:nvSpPr>
        <p:spPr>
          <a:xfrm>
            <a:off x="720000" y="3401002"/>
            <a:ext cx="20859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3"/>
          <p:cNvSpPr txBox="1">
            <a:spLocks noGrp="1"/>
          </p:cNvSpPr>
          <p:nvPr>
            <p:ph type="subTitle" idx="4"/>
          </p:nvPr>
        </p:nvSpPr>
        <p:spPr>
          <a:xfrm>
            <a:off x="3524999" y="3401002"/>
            <a:ext cx="20859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3"/>
          <p:cNvSpPr txBox="1">
            <a:spLocks noGrp="1"/>
          </p:cNvSpPr>
          <p:nvPr>
            <p:ph type="subTitle" idx="5"/>
          </p:nvPr>
        </p:nvSpPr>
        <p:spPr>
          <a:xfrm>
            <a:off x="6334911" y="1670710"/>
            <a:ext cx="20847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3"/>
          <p:cNvSpPr txBox="1">
            <a:spLocks noGrp="1"/>
          </p:cNvSpPr>
          <p:nvPr>
            <p:ph type="subTitle" idx="6"/>
          </p:nvPr>
        </p:nvSpPr>
        <p:spPr>
          <a:xfrm>
            <a:off x="6334911" y="3401002"/>
            <a:ext cx="2084700" cy="12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3"/>
          <p:cNvSpPr txBox="1">
            <a:spLocks noGrp="1"/>
          </p:cNvSpPr>
          <p:nvPr>
            <p:ph type="subTitle" idx="7"/>
          </p:nvPr>
        </p:nvSpPr>
        <p:spPr>
          <a:xfrm>
            <a:off x="720000" y="1296825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5" name="Google Shape;585;p23"/>
          <p:cNvSpPr txBox="1">
            <a:spLocks noGrp="1"/>
          </p:cNvSpPr>
          <p:nvPr>
            <p:ph type="subTitle" idx="8"/>
          </p:nvPr>
        </p:nvSpPr>
        <p:spPr>
          <a:xfrm>
            <a:off x="3524999" y="1296825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6" name="Google Shape;586;p23"/>
          <p:cNvSpPr txBox="1">
            <a:spLocks noGrp="1"/>
          </p:cNvSpPr>
          <p:nvPr>
            <p:ph type="subTitle" idx="9"/>
          </p:nvPr>
        </p:nvSpPr>
        <p:spPr>
          <a:xfrm>
            <a:off x="6334911" y="1296825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7" name="Google Shape;587;p23"/>
          <p:cNvSpPr txBox="1">
            <a:spLocks noGrp="1"/>
          </p:cNvSpPr>
          <p:nvPr>
            <p:ph type="subTitle" idx="13"/>
          </p:nvPr>
        </p:nvSpPr>
        <p:spPr>
          <a:xfrm>
            <a:off x="720000" y="3023904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subTitle" idx="14"/>
          </p:nvPr>
        </p:nvSpPr>
        <p:spPr>
          <a:xfrm>
            <a:off x="3524999" y="3023904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9" name="Google Shape;589;p23"/>
          <p:cNvSpPr txBox="1">
            <a:spLocks noGrp="1"/>
          </p:cNvSpPr>
          <p:nvPr>
            <p:ph type="subTitle" idx="15"/>
          </p:nvPr>
        </p:nvSpPr>
        <p:spPr>
          <a:xfrm>
            <a:off x="6334911" y="3023904"/>
            <a:ext cx="2085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90" name="Google Shape;590;p23"/>
          <p:cNvGrpSpPr/>
          <p:nvPr/>
        </p:nvGrpSpPr>
        <p:grpSpPr>
          <a:xfrm>
            <a:off x="218075" y="-108900"/>
            <a:ext cx="359400" cy="5378000"/>
            <a:chOff x="218075" y="-108900"/>
            <a:chExt cx="359400" cy="5378000"/>
          </a:xfrm>
        </p:grpSpPr>
        <p:sp>
          <p:nvSpPr>
            <p:cNvPr id="591" name="Google Shape;591;p23"/>
            <p:cNvSpPr/>
            <p:nvPr/>
          </p:nvSpPr>
          <p:spPr>
            <a:xfrm rot="5400000">
              <a:off x="-2282875" y="2392050"/>
              <a:ext cx="53613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2" name="Google Shape;592;p23"/>
            <p:cNvCxnSpPr/>
            <p:nvPr/>
          </p:nvCxnSpPr>
          <p:spPr>
            <a:xfrm>
              <a:off x="384299" y="-71800"/>
              <a:ext cx="0" cy="5340900"/>
            </a:xfrm>
            <a:prstGeom prst="straightConnector1">
              <a:avLst/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3" name="Google Shape;593;p23"/>
          <p:cNvGrpSpPr/>
          <p:nvPr/>
        </p:nvGrpSpPr>
        <p:grpSpPr>
          <a:xfrm rot="-7307421">
            <a:off x="8568880" y="4381776"/>
            <a:ext cx="968220" cy="789065"/>
            <a:chOff x="4706100" y="2646700"/>
            <a:chExt cx="826025" cy="673200"/>
          </a:xfrm>
        </p:grpSpPr>
        <p:sp>
          <p:nvSpPr>
            <p:cNvPr id="594" name="Google Shape;594;p23"/>
            <p:cNvSpPr/>
            <p:nvPr/>
          </p:nvSpPr>
          <p:spPr>
            <a:xfrm>
              <a:off x="5081725" y="2646725"/>
              <a:ext cx="449050" cy="44375"/>
            </a:xfrm>
            <a:custGeom>
              <a:avLst/>
              <a:gdLst/>
              <a:ahLst/>
              <a:cxnLst/>
              <a:rect l="l" t="t" r="r" b="b"/>
              <a:pathLst>
                <a:path w="17962" h="1775" extrusionOk="0">
                  <a:moveTo>
                    <a:pt x="15" y="0"/>
                  </a:moveTo>
                  <a:lnTo>
                    <a:pt x="0" y="156"/>
                  </a:lnTo>
                  <a:lnTo>
                    <a:pt x="17948" y="1774"/>
                  </a:lnTo>
                  <a:lnTo>
                    <a:pt x="17961" y="16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4707225" y="2738300"/>
              <a:ext cx="555075" cy="115725"/>
            </a:xfrm>
            <a:custGeom>
              <a:avLst/>
              <a:gdLst/>
              <a:ahLst/>
              <a:cxnLst/>
              <a:rect l="l" t="t" r="r" b="b"/>
              <a:pathLst>
                <a:path w="22203" h="4629" extrusionOk="0">
                  <a:moveTo>
                    <a:pt x="31" y="1"/>
                  </a:moveTo>
                  <a:lnTo>
                    <a:pt x="0" y="154"/>
                  </a:lnTo>
                  <a:lnTo>
                    <a:pt x="22171" y="4628"/>
                  </a:lnTo>
                  <a:lnTo>
                    <a:pt x="22203" y="447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706100" y="2739075"/>
              <a:ext cx="442300" cy="580525"/>
            </a:xfrm>
            <a:custGeom>
              <a:avLst/>
              <a:gdLst/>
              <a:ahLst/>
              <a:cxnLst/>
              <a:rect l="l" t="t" r="r" b="b"/>
              <a:pathLst>
                <a:path w="17692" h="23221" extrusionOk="0">
                  <a:moveTo>
                    <a:pt x="124" y="1"/>
                  </a:moveTo>
                  <a:lnTo>
                    <a:pt x="0" y="95"/>
                  </a:lnTo>
                  <a:lnTo>
                    <a:pt x="17567" y="23221"/>
                  </a:lnTo>
                  <a:lnTo>
                    <a:pt x="17691" y="2312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801125" y="2647825"/>
              <a:ext cx="282350" cy="572675"/>
            </a:xfrm>
            <a:custGeom>
              <a:avLst/>
              <a:gdLst/>
              <a:ahLst/>
              <a:cxnLst/>
              <a:rect l="l" t="t" r="r" b="b"/>
              <a:pathLst>
                <a:path w="11294" h="22907" extrusionOk="0">
                  <a:moveTo>
                    <a:pt x="11152" y="0"/>
                  </a:moveTo>
                  <a:lnTo>
                    <a:pt x="0" y="22837"/>
                  </a:lnTo>
                  <a:lnTo>
                    <a:pt x="141" y="22906"/>
                  </a:lnTo>
                  <a:lnTo>
                    <a:pt x="11293" y="6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5079825" y="2648400"/>
              <a:ext cx="69175" cy="669800"/>
            </a:xfrm>
            <a:custGeom>
              <a:avLst/>
              <a:gdLst/>
              <a:ahLst/>
              <a:cxnLst/>
              <a:rect l="l" t="t" r="r" b="b"/>
              <a:pathLst>
                <a:path w="2767" h="26792" extrusionOk="0">
                  <a:moveTo>
                    <a:pt x="157" y="0"/>
                  </a:moveTo>
                  <a:lnTo>
                    <a:pt x="0" y="15"/>
                  </a:lnTo>
                  <a:lnTo>
                    <a:pt x="2610" y="26792"/>
                  </a:lnTo>
                  <a:lnTo>
                    <a:pt x="2766" y="2677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5145075" y="2851300"/>
              <a:ext cx="118900" cy="467275"/>
            </a:xfrm>
            <a:custGeom>
              <a:avLst/>
              <a:gdLst/>
              <a:ahLst/>
              <a:cxnLst/>
              <a:rect l="l" t="t" r="r" b="b"/>
              <a:pathLst>
                <a:path w="4756" h="18691" extrusionOk="0">
                  <a:moveTo>
                    <a:pt x="4604" y="1"/>
                  </a:moveTo>
                  <a:lnTo>
                    <a:pt x="1" y="18653"/>
                  </a:lnTo>
                  <a:lnTo>
                    <a:pt x="153" y="18690"/>
                  </a:lnTo>
                  <a:lnTo>
                    <a:pt x="4755" y="3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5260775" y="2687325"/>
              <a:ext cx="270400" cy="166075"/>
            </a:xfrm>
            <a:custGeom>
              <a:avLst/>
              <a:gdLst/>
              <a:ahLst/>
              <a:cxnLst/>
              <a:rect l="l" t="t" r="r" b="b"/>
              <a:pathLst>
                <a:path w="10816" h="6643" extrusionOk="0">
                  <a:moveTo>
                    <a:pt x="10734" y="1"/>
                  </a:moveTo>
                  <a:lnTo>
                    <a:pt x="0" y="6509"/>
                  </a:lnTo>
                  <a:lnTo>
                    <a:pt x="82" y="6642"/>
                  </a:lnTo>
                  <a:lnTo>
                    <a:pt x="10815" y="134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5456450" y="2689050"/>
              <a:ext cx="75675" cy="518650"/>
            </a:xfrm>
            <a:custGeom>
              <a:avLst/>
              <a:gdLst/>
              <a:ahLst/>
              <a:cxnLst/>
              <a:rect l="l" t="t" r="r" b="b"/>
              <a:pathLst>
                <a:path w="3027" h="20746" extrusionOk="0">
                  <a:moveTo>
                    <a:pt x="2872" y="1"/>
                  </a:moveTo>
                  <a:lnTo>
                    <a:pt x="1" y="20724"/>
                  </a:lnTo>
                  <a:lnTo>
                    <a:pt x="156" y="20746"/>
                  </a:lnTo>
                  <a:lnTo>
                    <a:pt x="3027" y="22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5146225" y="3205650"/>
              <a:ext cx="312725" cy="114250"/>
            </a:xfrm>
            <a:custGeom>
              <a:avLst/>
              <a:gdLst/>
              <a:ahLst/>
              <a:cxnLst/>
              <a:rect l="l" t="t" r="r" b="b"/>
              <a:pathLst>
                <a:path w="12509" h="4570" extrusionOk="0">
                  <a:moveTo>
                    <a:pt x="12457" y="0"/>
                  </a:moveTo>
                  <a:lnTo>
                    <a:pt x="1" y="4421"/>
                  </a:lnTo>
                  <a:lnTo>
                    <a:pt x="53" y="4569"/>
                  </a:lnTo>
                  <a:lnTo>
                    <a:pt x="12509" y="148"/>
                  </a:lnTo>
                  <a:lnTo>
                    <a:pt x="124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4707375" y="2646700"/>
              <a:ext cx="374975" cy="95125"/>
            </a:xfrm>
            <a:custGeom>
              <a:avLst/>
              <a:gdLst/>
              <a:ahLst/>
              <a:cxnLst/>
              <a:rect l="l" t="t" r="r" b="b"/>
              <a:pathLst>
                <a:path w="14999" h="3805" extrusionOk="0">
                  <a:moveTo>
                    <a:pt x="14961" y="0"/>
                  </a:moveTo>
                  <a:lnTo>
                    <a:pt x="0" y="3653"/>
                  </a:lnTo>
                  <a:lnTo>
                    <a:pt x="38" y="3804"/>
                  </a:lnTo>
                  <a:lnTo>
                    <a:pt x="14998" y="153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4" name="Google Shape;604;p23"/>
          <p:cNvCxnSpPr/>
          <p:nvPr/>
        </p:nvCxnSpPr>
        <p:spPr>
          <a:xfrm>
            <a:off x="-552502" y="271025"/>
            <a:ext cx="1001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5" name="Google Shape;605;p23"/>
          <p:cNvGrpSpPr/>
          <p:nvPr/>
        </p:nvGrpSpPr>
        <p:grpSpPr>
          <a:xfrm rot="5400000" flipH="1">
            <a:off x="8211288" y="1346061"/>
            <a:ext cx="1350000" cy="359400"/>
            <a:chOff x="263663" y="4719884"/>
            <a:chExt cx="1350000" cy="359400"/>
          </a:xfrm>
        </p:grpSpPr>
        <p:sp>
          <p:nvSpPr>
            <p:cNvPr id="606" name="Google Shape;606;p23"/>
            <p:cNvSpPr/>
            <p:nvPr/>
          </p:nvSpPr>
          <p:spPr>
            <a:xfrm>
              <a:off x="2636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589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254263" y="4719884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5"/>
          <p:cNvGrpSpPr/>
          <p:nvPr/>
        </p:nvGrpSpPr>
        <p:grpSpPr>
          <a:xfrm rot="-7307569">
            <a:off x="-258154" y="4027640"/>
            <a:ext cx="1425497" cy="1161740"/>
            <a:chOff x="4706100" y="2646700"/>
            <a:chExt cx="826025" cy="673200"/>
          </a:xfrm>
        </p:grpSpPr>
        <p:sp>
          <p:nvSpPr>
            <p:cNvPr id="692" name="Google Shape;692;p25"/>
            <p:cNvSpPr/>
            <p:nvPr/>
          </p:nvSpPr>
          <p:spPr>
            <a:xfrm>
              <a:off x="5081725" y="2646725"/>
              <a:ext cx="449050" cy="44375"/>
            </a:xfrm>
            <a:custGeom>
              <a:avLst/>
              <a:gdLst/>
              <a:ahLst/>
              <a:cxnLst/>
              <a:rect l="l" t="t" r="r" b="b"/>
              <a:pathLst>
                <a:path w="17962" h="1775" extrusionOk="0">
                  <a:moveTo>
                    <a:pt x="15" y="0"/>
                  </a:moveTo>
                  <a:lnTo>
                    <a:pt x="0" y="156"/>
                  </a:lnTo>
                  <a:lnTo>
                    <a:pt x="17948" y="1774"/>
                  </a:lnTo>
                  <a:lnTo>
                    <a:pt x="17961" y="16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4707225" y="2738300"/>
              <a:ext cx="555075" cy="115725"/>
            </a:xfrm>
            <a:custGeom>
              <a:avLst/>
              <a:gdLst/>
              <a:ahLst/>
              <a:cxnLst/>
              <a:rect l="l" t="t" r="r" b="b"/>
              <a:pathLst>
                <a:path w="22203" h="4629" extrusionOk="0">
                  <a:moveTo>
                    <a:pt x="31" y="1"/>
                  </a:moveTo>
                  <a:lnTo>
                    <a:pt x="0" y="154"/>
                  </a:lnTo>
                  <a:lnTo>
                    <a:pt x="22171" y="4628"/>
                  </a:lnTo>
                  <a:lnTo>
                    <a:pt x="22203" y="447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4706100" y="2739075"/>
              <a:ext cx="442300" cy="580525"/>
            </a:xfrm>
            <a:custGeom>
              <a:avLst/>
              <a:gdLst/>
              <a:ahLst/>
              <a:cxnLst/>
              <a:rect l="l" t="t" r="r" b="b"/>
              <a:pathLst>
                <a:path w="17692" h="23221" extrusionOk="0">
                  <a:moveTo>
                    <a:pt x="124" y="1"/>
                  </a:moveTo>
                  <a:lnTo>
                    <a:pt x="0" y="95"/>
                  </a:lnTo>
                  <a:lnTo>
                    <a:pt x="17567" y="23221"/>
                  </a:lnTo>
                  <a:lnTo>
                    <a:pt x="17691" y="2312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801125" y="2647825"/>
              <a:ext cx="282350" cy="572675"/>
            </a:xfrm>
            <a:custGeom>
              <a:avLst/>
              <a:gdLst/>
              <a:ahLst/>
              <a:cxnLst/>
              <a:rect l="l" t="t" r="r" b="b"/>
              <a:pathLst>
                <a:path w="11294" h="22907" extrusionOk="0">
                  <a:moveTo>
                    <a:pt x="11152" y="0"/>
                  </a:moveTo>
                  <a:lnTo>
                    <a:pt x="0" y="22837"/>
                  </a:lnTo>
                  <a:lnTo>
                    <a:pt x="141" y="22906"/>
                  </a:lnTo>
                  <a:lnTo>
                    <a:pt x="11293" y="6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5079825" y="2648400"/>
              <a:ext cx="69175" cy="669800"/>
            </a:xfrm>
            <a:custGeom>
              <a:avLst/>
              <a:gdLst/>
              <a:ahLst/>
              <a:cxnLst/>
              <a:rect l="l" t="t" r="r" b="b"/>
              <a:pathLst>
                <a:path w="2767" h="26792" extrusionOk="0">
                  <a:moveTo>
                    <a:pt x="157" y="0"/>
                  </a:moveTo>
                  <a:lnTo>
                    <a:pt x="0" y="15"/>
                  </a:lnTo>
                  <a:lnTo>
                    <a:pt x="2610" y="26792"/>
                  </a:lnTo>
                  <a:lnTo>
                    <a:pt x="2766" y="2677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5145075" y="2851300"/>
              <a:ext cx="118900" cy="467275"/>
            </a:xfrm>
            <a:custGeom>
              <a:avLst/>
              <a:gdLst/>
              <a:ahLst/>
              <a:cxnLst/>
              <a:rect l="l" t="t" r="r" b="b"/>
              <a:pathLst>
                <a:path w="4756" h="18691" extrusionOk="0">
                  <a:moveTo>
                    <a:pt x="4604" y="1"/>
                  </a:moveTo>
                  <a:lnTo>
                    <a:pt x="1" y="18653"/>
                  </a:lnTo>
                  <a:lnTo>
                    <a:pt x="153" y="18690"/>
                  </a:lnTo>
                  <a:lnTo>
                    <a:pt x="4755" y="3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5260775" y="2687325"/>
              <a:ext cx="270400" cy="166075"/>
            </a:xfrm>
            <a:custGeom>
              <a:avLst/>
              <a:gdLst/>
              <a:ahLst/>
              <a:cxnLst/>
              <a:rect l="l" t="t" r="r" b="b"/>
              <a:pathLst>
                <a:path w="10816" h="6643" extrusionOk="0">
                  <a:moveTo>
                    <a:pt x="10734" y="1"/>
                  </a:moveTo>
                  <a:lnTo>
                    <a:pt x="0" y="6509"/>
                  </a:lnTo>
                  <a:lnTo>
                    <a:pt x="82" y="6642"/>
                  </a:lnTo>
                  <a:lnTo>
                    <a:pt x="10815" y="134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5456450" y="2689050"/>
              <a:ext cx="75675" cy="518650"/>
            </a:xfrm>
            <a:custGeom>
              <a:avLst/>
              <a:gdLst/>
              <a:ahLst/>
              <a:cxnLst/>
              <a:rect l="l" t="t" r="r" b="b"/>
              <a:pathLst>
                <a:path w="3027" h="20746" extrusionOk="0">
                  <a:moveTo>
                    <a:pt x="2872" y="1"/>
                  </a:moveTo>
                  <a:lnTo>
                    <a:pt x="1" y="20724"/>
                  </a:lnTo>
                  <a:lnTo>
                    <a:pt x="156" y="20746"/>
                  </a:lnTo>
                  <a:lnTo>
                    <a:pt x="3027" y="22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5146225" y="3205650"/>
              <a:ext cx="312725" cy="114250"/>
            </a:xfrm>
            <a:custGeom>
              <a:avLst/>
              <a:gdLst/>
              <a:ahLst/>
              <a:cxnLst/>
              <a:rect l="l" t="t" r="r" b="b"/>
              <a:pathLst>
                <a:path w="12509" h="4570" extrusionOk="0">
                  <a:moveTo>
                    <a:pt x="12457" y="0"/>
                  </a:moveTo>
                  <a:lnTo>
                    <a:pt x="1" y="4421"/>
                  </a:lnTo>
                  <a:lnTo>
                    <a:pt x="53" y="4569"/>
                  </a:lnTo>
                  <a:lnTo>
                    <a:pt x="12509" y="148"/>
                  </a:lnTo>
                  <a:lnTo>
                    <a:pt x="124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4707375" y="2646700"/>
              <a:ext cx="374975" cy="95125"/>
            </a:xfrm>
            <a:custGeom>
              <a:avLst/>
              <a:gdLst/>
              <a:ahLst/>
              <a:cxnLst/>
              <a:rect l="l" t="t" r="r" b="b"/>
              <a:pathLst>
                <a:path w="14999" h="3805" extrusionOk="0">
                  <a:moveTo>
                    <a:pt x="14961" y="0"/>
                  </a:moveTo>
                  <a:lnTo>
                    <a:pt x="0" y="3653"/>
                  </a:lnTo>
                  <a:lnTo>
                    <a:pt x="38" y="3804"/>
                  </a:lnTo>
                  <a:lnTo>
                    <a:pt x="14998" y="153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5"/>
          <p:cNvGrpSpPr/>
          <p:nvPr/>
        </p:nvGrpSpPr>
        <p:grpSpPr>
          <a:xfrm rot="3600358">
            <a:off x="8018089" y="24423"/>
            <a:ext cx="1425481" cy="1161724"/>
            <a:chOff x="4706100" y="2646700"/>
            <a:chExt cx="826025" cy="673200"/>
          </a:xfrm>
        </p:grpSpPr>
        <p:sp>
          <p:nvSpPr>
            <p:cNvPr id="703" name="Google Shape;703;p25"/>
            <p:cNvSpPr/>
            <p:nvPr/>
          </p:nvSpPr>
          <p:spPr>
            <a:xfrm>
              <a:off x="5081725" y="2646725"/>
              <a:ext cx="449050" cy="44375"/>
            </a:xfrm>
            <a:custGeom>
              <a:avLst/>
              <a:gdLst/>
              <a:ahLst/>
              <a:cxnLst/>
              <a:rect l="l" t="t" r="r" b="b"/>
              <a:pathLst>
                <a:path w="17962" h="1775" extrusionOk="0">
                  <a:moveTo>
                    <a:pt x="15" y="0"/>
                  </a:moveTo>
                  <a:lnTo>
                    <a:pt x="0" y="156"/>
                  </a:lnTo>
                  <a:lnTo>
                    <a:pt x="17948" y="1774"/>
                  </a:lnTo>
                  <a:lnTo>
                    <a:pt x="17961" y="16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4707225" y="2738300"/>
              <a:ext cx="555075" cy="115725"/>
            </a:xfrm>
            <a:custGeom>
              <a:avLst/>
              <a:gdLst/>
              <a:ahLst/>
              <a:cxnLst/>
              <a:rect l="l" t="t" r="r" b="b"/>
              <a:pathLst>
                <a:path w="22203" h="4629" extrusionOk="0">
                  <a:moveTo>
                    <a:pt x="31" y="1"/>
                  </a:moveTo>
                  <a:lnTo>
                    <a:pt x="0" y="154"/>
                  </a:lnTo>
                  <a:lnTo>
                    <a:pt x="22171" y="4628"/>
                  </a:lnTo>
                  <a:lnTo>
                    <a:pt x="22203" y="447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4706100" y="2739075"/>
              <a:ext cx="442300" cy="580525"/>
            </a:xfrm>
            <a:custGeom>
              <a:avLst/>
              <a:gdLst/>
              <a:ahLst/>
              <a:cxnLst/>
              <a:rect l="l" t="t" r="r" b="b"/>
              <a:pathLst>
                <a:path w="17692" h="23221" extrusionOk="0">
                  <a:moveTo>
                    <a:pt x="124" y="1"/>
                  </a:moveTo>
                  <a:lnTo>
                    <a:pt x="0" y="95"/>
                  </a:lnTo>
                  <a:lnTo>
                    <a:pt x="17567" y="23221"/>
                  </a:lnTo>
                  <a:lnTo>
                    <a:pt x="17691" y="2312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4801125" y="2647825"/>
              <a:ext cx="282350" cy="572675"/>
            </a:xfrm>
            <a:custGeom>
              <a:avLst/>
              <a:gdLst/>
              <a:ahLst/>
              <a:cxnLst/>
              <a:rect l="l" t="t" r="r" b="b"/>
              <a:pathLst>
                <a:path w="11294" h="22907" extrusionOk="0">
                  <a:moveTo>
                    <a:pt x="11152" y="0"/>
                  </a:moveTo>
                  <a:lnTo>
                    <a:pt x="0" y="22837"/>
                  </a:lnTo>
                  <a:lnTo>
                    <a:pt x="141" y="22906"/>
                  </a:lnTo>
                  <a:lnTo>
                    <a:pt x="11293" y="6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5079825" y="2648400"/>
              <a:ext cx="69175" cy="669800"/>
            </a:xfrm>
            <a:custGeom>
              <a:avLst/>
              <a:gdLst/>
              <a:ahLst/>
              <a:cxnLst/>
              <a:rect l="l" t="t" r="r" b="b"/>
              <a:pathLst>
                <a:path w="2767" h="26792" extrusionOk="0">
                  <a:moveTo>
                    <a:pt x="157" y="0"/>
                  </a:moveTo>
                  <a:lnTo>
                    <a:pt x="0" y="15"/>
                  </a:lnTo>
                  <a:lnTo>
                    <a:pt x="2610" y="26792"/>
                  </a:lnTo>
                  <a:lnTo>
                    <a:pt x="2766" y="2677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5145075" y="2851300"/>
              <a:ext cx="118900" cy="467275"/>
            </a:xfrm>
            <a:custGeom>
              <a:avLst/>
              <a:gdLst/>
              <a:ahLst/>
              <a:cxnLst/>
              <a:rect l="l" t="t" r="r" b="b"/>
              <a:pathLst>
                <a:path w="4756" h="18691" extrusionOk="0">
                  <a:moveTo>
                    <a:pt x="4604" y="1"/>
                  </a:moveTo>
                  <a:lnTo>
                    <a:pt x="1" y="18653"/>
                  </a:lnTo>
                  <a:lnTo>
                    <a:pt x="153" y="18690"/>
                  </a:lnTo>
                  <a:lnTo>
                    <a:pt x="4755" y="3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5260775" y="2687325"/>
              <a:ext cx="270400" cy="166075"/>
            </a:xfrm>
            <a:custGeom>
              <a:avLst/>
              <a:gdLst/>
              <a:ahLst/>
              <a:cxnLst/>
              <a:rect l="l" t="t" r="r" b="b"/>
              <a:pathLst>
                <a:path w="10816" h="6643" extrusionOk="0">
                  <a:moveTo>
                    <a:pt x="10734" y="1"/>
                  </a:moveTo>
                  <a:lnTo>
                    <a:pt x="0" y="6509"/>
                  </a:lnTo>
                  <a:lnTo>
                    <a:pt x="82" y="6642"/>
                  </a:lnTo>
                  <a:lnTo>
                    <a:pt x="10815" y="134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5456450" y="2689050"/>
              <a:ext cx="75675" cy="518650"/>
            </a:xfrm>
            <a:custGeom>
              <a:avLst/>
              <a:gdLst/>
              <a:ahLst/>
              <a:cxnLst/>
              <a:rect l="l" t="t" r="r" b="b"/>
              <a:pathLst>
                <a:path w="3027" h="20746" extrusionOk="0">
                  <a:moveTo>
                    <a:pt x="2872" y="1"/>
                  </a:moveTo>
                  <a:lnTo>
                    <a:pt x="1" y="20724"/>
                  </a:lnTo>
                  <a:lnTo>
                    <a:pt x="156" y="20746"/>
                  </a:lnTo>
                  <a:lnTo>
                    <a:pt x="3027" y="22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5146225" y="3205650"/>
              <a:ext cx="312725" cy="114250"/>
            </a:xfrm>
            <a:custGeom>
              <a:avLst/>
              <a:gdLst/>
              <a:ahLst/>
              <a:cxnLst/>
              <a:rect l="l" t="t" r="r" b="b"/>
              <a:pathLst>
                <a:path w="12509" h="4570" extrusionOk="0">
                  <a:moveTo>
                    <a:pt x="12457" y="0"/>
                  </a:moveTo>
                  <a:lnTo>
                    <a:pt x="1" y="4421"/>
                  </a:lnTo>
                  <a:lnTo>
                    <a:pt x="53" y="4569"/>
                  </a:lnTo>
                  <a:lnTo>
                    <a:pt x="12509" y="148"/>
                  </a:lnTo>
                  <a:lnTo>
                    <a:pt x="124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4707375" y="2646700"/>
              <a:ext cx="374975" cy="95125"/>
            </a:xfrm>
            <a:custGeom>
              <a:avLst/>
              <a:gdLst/>
              <a:ahLst/>
              <a:cxnLst/>
              <a:rect l="l" t="t" r="r" b="b"/>
              <a:pathLst>
                <a:path w="14999" h="3805" extrusionOk="0">
                  <a:moveTo>
                    <a:pt x="14961" y="0"/>
                  </a:moveTo>
                  <a:lnTo>
                    <a:pt x="0" y="3653"/>
                  </a:lnTo>
                  <a:lnTo>
                    <a:pt x="38" y="3804"/>
                  </a:lnTo>
                  <a:lnTo>
                    <a:pt x="14998" y="153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3" name="Google Shape;713;p25"/>
          <p:cNvCxnSpPr/>
          <p:nvPr/>
        </p:nvCxnSpPr>
        <p:spPr>
          <a:xfrm>
            <a:off x="-88325" y="534988"/>
            <a:ext cx="568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25"/>
          <p:cNvCxnSpPr/>
          <p:nvPr/>
        </p:nvCxnSpPr>
        <p:spPr>
          <a:xfrm>
            <a:off x="3837525" y="4608488"/>
            <a:ext cx="568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26"/>
          <p:cNvGrpSpPr/>
          <p:nvPr/>
        </p:nvGrpSpPr>
        <p:grpSpPr>
          <a:xfrm>
            <a:off x="8568375" y="177920"/>
            <a:ext cx="409500" cy="1441450"/>
            <a:chOff x="8568375" y="177920"/>
            <a:chExt cx="409500" cy="1441450"/>
          </a:xfrm>
        </p:grpSpPr>
        <p:sp>
          <p:nvSpPr>
            <p:cNvPr id="717" name="Google Shape;717;p26"/>
            <p:cNvSpPr/>
            <p:nvPr/>
          </p:nvSpPr>
          <p:spPr>
            <a:xfrm>
              <a:off x="8568375" y="177920"/>
              <a:ext cx="409500" cy="4095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8568375" y="692295"/>
              <a:ext cx="409500" cy="4095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8568375" y="1209870"/>
              <a:ext cx="409500" cy="4095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0" name="Google Shape;720;p26"/>
          <p:cNvGrpSpPr/>
          <p:nvPr/>
        </p:nvGrpSpPr>
        <p:grpSpPr>
          <a:xfrm>
            <a:off x="139097" y="1"/>
            <a:ext cx="359400" cy="5361300"/>
            <a:chOff x="139097" y="1"/>
            <a:chExt cx="359400" cy="5361300"/>
          </a:xfrm>
        </p:grpSpPr>
        <p:sp>
          <p:nvSpPr>
            <p:cNvPr id="721" name="Google Shape;721;p26"/>
            <p:cNvSpPr/>
            <p:nvPr/>
          </p:nvSpPr>
          <p:spPr>
            <a:xfrm rot="-5400000">
              <a:off x="-2361853" y="2500951"/>
              <a:ext cx="53613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22" name="Google Shape;722;p26"/>
            <p:cNvCxnSpPr/>
            <p:nvPr/>
          </p:nvCxnSpPr>
          <p:spPr>
            <a:xfrm rot="10800000">
              <a:off x="332272" y="14600"/>
              <a:ext cx="0" cy="5340900"/>
            </a:xfrm>
            <a:prstGeom prst="straightConnector1">
              <a:avLst/>
            </a:prstGeom>
            <a:noFill/>
            <a:ln w="9525" cap="flat" cmpd="sng">
              <a:solidFill>
                <a:srgbClr val="4C86A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" name="Google Shape;723;p26"/>
          <p:cNvGrpSpPr/>
          <p:nvPr/>
        </p:nvGrpSpPr>
        <p:grpSpPr>
          <a:xfrm>
            <a:off x="7966560" y="4707120"/>
            <a:ext cx="924683" cy="396900"/>
            <a:chOff x="7966560" y="4707120"/>
            <a:chExt cx="924683" cy="396900"/>
          </a:xfrm>
        </p:grpSpPr>
        <p:sp>
          <p:nvSpPr>
            <p:cNvPr id="724" name="Google Shape;724;p26"/>
            <p:cNvSpPr/>
            <p:nvPr/>
          </p:nvSpPr>
          <p:spPr>
            <a:xfrm>
              <a:off x="7966560" y="4707120"/>
              <a:ext cx="396900" cy="396900"/>
            </a:xfrm>
            <a:prstGeom prst="ellipse">
              <a:avLst/>
            </a:prstGeom>
            <a:solidFill>
              <a:srgbClr val="4C8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8253643" y="4707120"/>
              <a:ext cx="396900" cy="396900"/>
            </a:xfrm>
            <a:prstGeom prst="ellipse">
              <a:avLst/>
            </a:prstGeom>
            <a:solidFill>
              <a:srgbClr val="D5DEF3">
                <a:alpha val="52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8494343" y="4707120"/>
              <a:ext cx="396900" cy="3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18"/>
          <p:cNvGrpSpPr/>
          <p:nvPr/>
        </p:nvGrpSpPr>
        <p:grpSpPr>
          <a:xfrm>
            <a:off x="-266725" y="4861875"/>
            <a:ext cx="10192200" cy="359400"/>
            <a:chOff x="-266725" y="4861875"/>
            <a:chExt cx="10192200" cy="359400"/>
          </a:xfrm>
        </p:grpSpPr>
        <p:sp>
          <p:nvSpPr>
            <p:cNvPr id="499" name="Google Shape;499;p18"/>
            <p:cNvSpPr/>
            <p:nvPr/>
          </p:nvSpPr>
          <p:spPr>
            <a:xfrm>
              <a:off x="-92425" y="4861875"/>
              <a:ext cx="100179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00" name="Google Shape;500;p18"/>
            <p:cNvCxnSpPr>
              <a:stCxn id="499" idx="3"/>
            </p:cNvCxnSpPr>
            <p:nvPr/>
          </p:nvCxnSpPr>
          <p:spPr>
            <a:xfrm rot="10800000">
              <a:off x="-266725" y="5041575"/>
              <a:ext cx="1019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1" name="Google Shape;501;p18"/>
          <p:cNvGrpSpPr/>
          <p:nvPr/>
        </p:nvGrpSpPr>
        <p:grpSpPr>
          <a:xfrm>
            <a:off x="144789" y="137233"/>
            <a:ext cx="8920800" cy="795535"/>
            <a:chOff x="144789" y="137233"/>
            <a:chExt cx="8920800" cy="795535"/>
          </a:xfrm>
        </p:grpSpPr>
        <p:grpSp>
          <p:nvGrpSpPr>
            <p:cNvPr id="502" name="Google Shape;502;p18"/>
            <p:cNvGrpSpPr/>
            <p:nvPr/>
          </p:nvGrpSpPr>
          <p:grpSpPr>
            <a:xfrm>
              <a:off x="8603889" y="137233"/>
              <a:ext cx="461700" cy="795535"/>
              <a:chOff x="8603889" y="624183"/>
              <a:chExt cx="461700" cy="795535"/>
            </a:xfrm>
          </p:grpSpPr>
          <p:sp>
            <p:nvSpPr>
              <p:cNvPr id="503" name="Google Shape;503;p18"/>
              <p:cNvSpPr/>
              <p:nvPr/>
            </p:nvSpPr>
            <p:spPr>
              <a:xfrm rot="-5400000">
                <a:off x="8603889" y="958018"/>
                <a:ext cx="461700" cy="461700"/>
              </a:xfrm>
              <a:prstGeom prst="ellipse">
                <a:avLst/>
              </a:prstGeom>
              <a:solidFill>
                <a:srgbClr val="4C8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 rot="-5400000">
                <a:off x="8603889" y="624183"/>
                <a:ext cx="461700" cy="461700"/>
              </a:xfrm>
              <a:prstGeom prst="ellipse">
                <a:avLst/>
              </a:prstGeom>
              <a:solidFill>
                <a:srgbClr val="D5DEF3">
                  <a:alpha val="52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5" name="Google Shape;505;p18"/>
            <p:cNvGrpSpPr/>
            <p:nvPr/>
          </p:nvGrpSpPr>
          <p:grpSpPr>
            <a:xfrm>
              <a:off x="144789" y="137233"/>
              <a:ext cx="461700" cy="795535"/>
              <a:chOff x="8603889" y="624183"/>
              <a:chExt cx="461700" cy="795535"/>
            </a:xfrm>
          </p:grpSpPr>
          <p:sp>
            <p:nvSpPr>
              <p:cNvPr id="506" name="Google Shape;506;p18"/>
              <p:cNvSpPr/>
              <p:nvPr/>
            </p:nvSpPr>
            <p:spPr>
              <a:xfrm rot="-5400000">
                <a:off x="8603889" y="958018"/>
                <a:ext cx="461700" cy="461700"/>
              </a:xfrm>
              <a:prstGeom prst="ellipse">
                <a:avLst/>
              </a:prstGeom>
              <a:solidFill>
                <a:srgbClr val="4C8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 rot="-5400000">
                <a:off x="8603889" y="624183"/>
                <a:ext cx="461700" cy="461700"/>
              </a:xfrm>
              <a:prstGeom prst="ellipse">
                <a:avLst/>
              </a:prstGeom>
              <a:solidFill>
                <a:srgbClr val="D5DEF3">
                  <a:alpha val="52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7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4047175" y="2418475"/>
            <a:ext cx="39435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2" hasCustomPrompt="1"/>
          </p:nvPr>
        </p:nvSpPr>
        <p:spPr>
          <a:xfrm>
            <a:off x="4243600" y="1576675"/>
            <a:ext cx="11175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>
            <a:spLocks noGrp="1"/>
          </p:cNvSpPr>
          <p:nvPr>
            <p:ph type="pic" idx="3"/>
          </p:nvPr>
        </p:nvSpPr>
        <p:spPr>
          <a:xfrm>
            <a:off x="721775" y="511550"/>
            <a:ext cx="2718900" cy="4097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7" name="Google Shape;147;p3"/>
          <p:cNvGrpSpPr/>
          <p:nvPr/>
        </p:nvGrpSpPr>
        <p:grpSpPr>
          <a:xfrm>
            <a:off x="-83823" y="257095"/>
            <a:ext cx="9549123" cy="4703400"/>
            <a:chOff x="-83823" y="257095"/>
            <a:chExt cx="9549123" cy="4703400"/>
          </a:xfrm>
        </p:grpSpPr>
        <p:sp>
          <p:nvSpPr>
            <p:cNvPr id="148" name="Google Shape;148;p3"/>
            <p:cNvSpPr/>
            <p:nvPr/>
          </p:nvSpPr>
          <p:spPr>
            <a:xfrm>
              <a:off x="-83700" y="257100"/>
              <a:ext cx="95490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 rot="5400000">
              <a:off x="6256900" y="2429095"/>
              <a:ext cx="47034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-83823" y="4590225"/>
              <a:ext cx="9549000" cy="359400"/>
            </a:xfrm>
            <a:prstGeom prst="rect">
              <a:avLst/>
            </a:prstGeom>
            <a:solidFill>
              <a:srgbClr val="A9D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49000" y="0"/>
            <a:ext cx="8706650" cy="5135100"/>
            <a:chOff x="249000" y="0"/>
            <a:chExt cx="8706650" cy="5135100"/>
          </a:xfrm>
        </p:grpSpPr>
        <p:cxnSp>
          <p:nvCxnSpPr>
            <p:cNvPr id="152" name="Google Shape;152;p3"/>
            <p:cNvCxnSpPr/>
            <p:nvPr/>
          </p:nvCxnSpPr>
          <p:spPr>
            <a:xfrm>
              <a:off x="8955650" y="0"/>
              <a:ext cx="0" cy="513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249000" y="0"/>
              <a:ext cx="0" cy="513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" name="Google Shape;154;p3"/>
          <p:cNvGrpSpPr/>
          <p:nvPr/>
        </p:nvGrpSpPr>
        <p:grpSpPr>
          <a:xfrm rot="7665685">
            <a:off x="7606192" y="4289719"/>
            <a:ext cx="1488886" cy="1351831"/>
            <a:chOff x="3659575" y="2647825"/>
            <a:chExt cx="1488825" cy="1351775"/>
          </a:xfrm>
        </p:grpSpPr>
        <p:sp>
          <p:nvSpPr>
            <p:cNvPr id="155" name="Google Shape;155;p3"/>
            <p:cNvSpPr/>
            <p:nvPr/>
          </p:nvSpPr>
          <p:spPr>
            <a:xfrm>
              <a:off x="4356275" y="2786225"/>
              <a:ext cx="155775" cy="635150"/>
            </a:xfrm>
            <a:custGeom>
              <a:avLst/>
              <a:gdLst/>
              <a:ahLst/>
              <a:cxnLst/>
              <a:rect l="l" t="t" r="r" b="b"/>
              <a:pathLst>
                <a:path w="6231" h="25406" extrusionOk="0">
                  <a:moveTo>
                    <a:pt x="152" y="0"/>
                  </a:moveTo>
                  <a:lnTo>
                    <a:pt x="0" y="37"/>
                  </a:lnTo>
                  <a:lnTo>
                    <a:pt x="6078" y="25405"/>
                  </a:lnTo>
                  <a:lnTo>
                    <a:pt x="6230" y="2536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507850" y="2739350"/>
              <a:ext cx="201700" cy="678675"/>
            </a:xfrm>
            <a:custGeom>
              <a:avLst/>
              <a:gdLst/>
              <a:ahLst/>
              <a:cxnLst/>
              <a:rect l="l" t="t" r="r" b="b"/>
              <a:pathLst>
                <a:path w="8068" h="27147" extrusionOk="0">
                  <a:moveTo>
                    <a:pt x="7918" y="0"/>
                  </a:moveTo>
                  <a:lnTo>
                    <a:pt x="0" y="27103"/>
                  </a:lnTo>
                  <a:lnTo>
                    <a:pt x="151" y="27147"/>
                  </a:lnTo>
                  <a:lnTo>
                    <a:pt x="8068" y="44"/>
                  </a:lnTo>
                  <a:lnTo>
                    <a:pt x="791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59575" y="2787825"/>
              <a:ext cx="700625" cy="719450"/>
            </a:xfrm>
            <a:custGeom>
              <a:avLst/>
              <a:gdLst/>
              <a:ahLst/>
              <a:cxnLst/>
              <a:rect l="l" t="t" r="r" b="b"/>
              <a:pathLst>
                <a:path w="28025" h="28778" extrusionOk="0">
                  <a:moveTo>
                    <a:pt x="27913" y="0"/>
                  </a:moveTo>
                  <a:lnTo>
                    <a:pt x="1" y="28668"/>
                  </a:lnTo>
                  <a:lnTo>
                    <a:pt x="113" y="28777"/>
                  </a:lnTo>
                  <a:lnTo>
                    <a:pt x="28025" y="110"/>
                  </a:lnTo>
                  <a:lnTo>
                    <a:pt x="2791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357225" y="2787675"/>
              <a:ext cx="446875" cy="433225"/>
            </a:xfrm>
            <a:custGeom>
              <a:avLst/>
              <a:gdLst/>
              <a:ahLst/>
              <a:cxnLst/>
              <a:rect l="l" t="t" r="r" b="b"/>
              <a:pathLst>
                <a:path w="17875" h="17329" extrusionOk="0">
                  <a:moveTo>
                    <a:pt x="110" y="1"/>
                  </a:moveTo>
                  <a:lnTo>
                    <a:pt x="1" y="114"/>
                  </a:lnTo>
                  <a:lnTo>
                    <a:pt x="17765" y="17329"/>
                  </a:lnTo>
                  <a:lnTo>
                    <a:pt x="17874" y="17216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06100" y="2739075"/>
              <a:ext cx="442300" cy="580525"/>
            </a:xfrm>
            <a:custGeom>
              <a:avLst/>
              <a:gdLst/>
              <a:ahLst/>
              <a:cxnLst/>
              <a:rect l="l" t="t" r="r" b="b"/>
              <a:pathLst>
                <a:path w="17692" h="23221" extrusionOk="0">
                  <a:moveTo>
                    <a:pt x="124" y="1"/>
                  </a:moveTo>
                  <a:lnTo>
                    <a:pt x="0" y="95"/>
                  </a:lnTo>
                  <a:lnTo>
                    <a:pt x="17567" y="23221"/>
                  </a:lnTo>
                  <a:lnTo>
                    <a:pt x="17691" y="2312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660200" y="3504225"/>
              <a:ext cx="1295850" cy="495375"/>
            </a:xfrm>
            <a:custGeom>
              <a:avLst/>
              <a:gdLst/>
              <a:ahLst/>
              <a:cxnLst/>
              <a:rect l="l" t="t" r="r" b="b"/>
              <a:pathLst>
                <a:path w="51834" h="19815" extrusionOk="0">
                  <a:moveTo>
                    <a:pt x="56" y="0"/>
                  </a:moveTo>
                  <a:lnTo>
                    <a:pt x="1" y="146"/>
                  </a:lnTo>
                  <a:lnTo>
                    <a:pt x="51778" y="19815"/>
                  </a:lnTo>
                  <a:lnTo>
                    <a:pt x="51833" y="1966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509500" y="3316450"/>
              <a:ext cx="637800" cy="103275"/>
            </a:xfrm>
            <a:custGeom>
              <a:avLst/>
              <a:gdLst/>
              <a:ahLst/>
              <a:cxnLst/>
              <a:rect l="l" t="t" r="r" b="b"/>
              <a:pathLst>
                <a:path w="25512" h="4131" extrusionOk="0">
                  <a:moveTo>
                    <a:pt x="25487" y="1"/>
                  </a:moveTo>
                  <a:lnTo>
                    <a:pt x="0" y="3976"/>
                  </a:lnTo>
                  <a:lnTo>
                    <a:pt x="24" y="4131"/>
                  </a:lnTo>
                  <a:lnTo>
                    <a:pt x="25511" y="155"/>
                  </a:lnTo>
                  <a:lnTo>
                    <a:pt x="2548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800875" y="3219107"/>
              <a:ext cx="159884" cy="774217"/>
            </a:xfrm>
            <a:custGeom>
              <a:avLst/>
              <a:gdLst/>
              <a:ahLst/>
              <a:cxnLst/>
              <a:rect l="l" t="t" r="r" b="b"/>
              <a:pathLst>
                <a:path w="7185" h="34855" extrusionOk="0">
                  <a:moveTo>
                    <a:pt x="154" y="1"/>
                  </a:moveTo>
                  <a:lnTo>
                    <a:pt x="1" y="32"/>
                  </a:lnTo>
                  <a:lnTo>
                    <a:pt x="7031" y="34855"/>
                  </a:lnTo>
                  <a:lnTo>
                    <a:pt x="7185" y="3482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801125" y="2647825"/>
              <a:ext cx="282350" cy="572675"/>
            </a:xfrm>
            <a:custGeom>
              <a:avLst/>
              <a:gdLst/>
              <a:ahLst/>
              <a:cxnLst/>
              <a:rect l="l" t="t" r="r" b="b"/>
              <a:pathLst>
                <a:path w="11294" h="22907" extrusionOk="0">
                  <a:moveTo>
                    <a:pt x="11152" y="0"/>
                  </a:moveTo>
                  <a:lnTo>
                    <a:pt x="0" y="22837"/>
                  </a:lnTo>
                  <a:lnTo>
                    <a:pt x="141" y="22906"/>
                  </a:lnTo>
                  <a:lnTo>
                    <a:pt x="11293" y="6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508351" y="3415900"/>
              <a:ext cx="536949" cy="443729"/>
            </a:xfrm>
            <a:custGeom>
              <a:avLst/>
              <a:gdLst/>
              <a:ahLst/>
              <a:cxnLst/>
              <a:rect l="l" t="t" r="r" b="b"/>
              <a:pathLst>
                <a:path w="35589" h="29386" extrusionOk="0">
                  <a:moveTo>
                    <a:pt x="99" y="0"/>
                  </a:moveTo>
                  <a:lnTo>
                    <a:pt x="0" y="120"/>
                  </a:lnTo>
                  <a:lnTo>
                    <a:pt x="35490" y="29386"/>
                  </a:lnTo>
                  <a:lnTo>
                    <a:pt x="35589" y="2926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508025" y="3416250"/>
              <a:ext cx="448850" cy="582475"/>
            </a:xfrm>
            <a:custGeom>
              <a:avLst/>
              <a:gdLst/>
              <a:ahLst/>
              <a:cxnLst/>
              <a:rect l="l" t="t" r="r" b="b"/>
              <a:pathLst>
                <a:path w="17954" h="23299" extrusionOk="0">
                  <a:moveTo>
                    <a:pt x="125" y="1"/>
                  </a:moveTo>
                  <a:lnTo>
                    <a:pt x="1" y="96"/>
                  </a:lnTo>
                  <a:lnTo>
                    <a:pt x="17829" y="23298"/>
                  </a:lnTo>
                  <a:lnTo>
                    <a:pt x="17953" y="2320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660650" y="3415600"/>
              <a:ext cx="849150" cy="92250"/>
            </a:xfrm>
            <a:custGeom>
              <a:avLst/>
              <a:gdLst/>
              <a:ahLst/>
              <a:cxnLst/>
              <a:rect l="l" t="t" r="r" b="b"/>
              <a:pathLst>
                <a:path w="33966" h="3690" extrusionOk="0">
                  <a:moveTo>
                    <a:pt x="33949" y="1"/>
                  </a:moveTo>
                  <a:lnTo>
                    <a:pt x="1" y="3534"/>
                  </a:lnTo>
                  <a:lnTo>
                    <a:pt x="16" y="3689"/>
                  </a:lnTo>
                  <a:lnTo>
                    <a:pt x="33966" y="156"/>
                  </a:lnTo>
                  <a:lnTo>
                    <a:pt x="339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subTitle" idx="1"/>
          </p:nvPr>
        </p:nvSpPr>
        <p:spPr>
          <a:xfrm>
            <a:off x="4892100" y="2421751"/>
            <a:ext cx="2567700" cy="14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subTitle" idx="2"/>
          </p:nvPr>
        </p:nvSpPr>
        <p:spPr>
          <a:xfrm>
            <a:off x="1684225" y="2421750"/>
            <a:ext cx="2505600" cy="14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subTitle" idx="3"/>
          </p:nvPr>
        </p:nvSpPr>
        <p:spPr>
          <a:xfrm>
            <a:off x="1684213" y="17718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4"/>
          </p:nvPr>
        </p:nvSpPr>
        <p:spPr>
          <a:xfrm>
            <a:off x="4892100" y="1771900"/>
            <a:ext cx="2567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3" name="Google Shape;193;p5"/>
          <p:cNvGrpSpPr/>
          <p:nvPr/>
        </p:nvGrpSpPr>
        <p:grpSpPr>
          <a:xfrm>
            <a:off x="-470725" y="-34938"/>
            <a:ext cx="10614970" cy="5178450"/>
            <a:chOff x="-470725" y="-34938"/>
            <a:chExt cx="10614970" cy="5178450"/>
          </a:xfrm>
        </p:grpSpPr>
        <p:grpSp>
          <p:nvGrpSpPr>
            <p:cNvPr id="194" name="Google Shape;194;p5"/>
            <p:cNvGrpSpPr/>
            <p:nvPr/>
          </p:nvGrpSpPr>
          <p:grpSpPr>
            <a:xfrm>
              <a:off x="-470725" y="-34938"/>
              <a:ext cx="10094475" cy="5178450"/>
              <a:chOff x="-470725" y="-34938"/>
              <a:chExt cx="10094475" cy="5178450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-26431" y="-34938"/>
                <a:ext cx="7281900" cy="35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196" name="Google Shape;196;p5"/>
              <p:cNvCxnSpPr/>
              <p:nvPr/>
            </p:nvCxnSpPr>
            <p:spPr>
              <a:xfrm>
                <a:off x="-470725" y="144762"/>
                <a:ext cx="749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5"/>
              <p:cNvSpPr/>
              <p:nvPr/>
            </p:nvSpPr>
            <p:spPr>
              <a:xfrm flipH="1">
                <a:off x="2341850" y="4784112"/>
                <a:ext cx="7281900" cy="35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98" name="Google Shape;198;p5"/>
            <p:cNvCxnSpPr/>
            <p:nvPr/>
          </p:nvCxnSpPr>
          <p:spPr>
            <a:xfrm rot="10800000">
              <a:off x="2647544" y="4963812"/>
              <a:ext cx="749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5"/>
          <p:cNvGrpSpPr/>
          <p:nvPr/>
        </p:nvGrpSpPr>
        <p:grpSpPr>
          <a:xfrm>
            <a:off x="152388" y="8911"/>
            <a:ext cx="8839200" cy="5079275"/>
            <a:chOff x="152388" y="8911"/>
            <a:chExt cx="8839200" cy="5079275"/>
          </a:xfrm>
        </p:grpSpPr>
        <p:grpSp>
          <p:nvGrpSpPr>
            <p:cNvPr id="200" name="Google Shape;200;p5"/>
            <p:cNvGrpSpPr/>
            <p:nvPr/>
          </p:nvGrpSpPr>
          <p:grpSpPr>
            <a:xfrm>
              <a:off x="152388" y="4728786"/>
              <a:ext cx="1350000" cy="359400"/>
              <a:chOff x="263663" y="4719884"/>
              <a:chExt cx="1350000" cy="359400"/>
            </a:xfrm>
          </p:grpSpPr>
          <p:sp>
            <p:nvSpPr>
              <p:cNvPr id="201" name="Google Shape;201;p5"/>
              <p:cNvSpPr/>
              <p:nvPr/>
            </p:nvSpPr>
            <p:spPr>
              <a:xfrm>
                <a:off x="2636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7589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2542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4" name="Google Shape;204;p5"/>
            <p:cNvGrpSpPr/>
            <p:nvPr/>
          </p:nvGrpSpPr>
          <p:grpSpPr>
            <a:xfrm>
              <a:off x="7641588" y="8911"/>
              <a:ext cx="1350000" cy="359400"/>
              <a:chOff x="263663" y="4719884"/>
              <a:chExt cx="1350000" cy="359400"/>
            </a:xfrm>
          </p:grpSpPr>
          <p:sp>
            <p:nvSpPr>
              <p:cNvPr id="205" name="Google Shape;205;p5"/>
              <p:cNvSpPr/>
              <p:nvPr/>
            </p:nvSpPr>
            <p:spPr>
              <a:xfrm>
                <a:off x="2636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7589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1254263" y="4719884"/>
                <a:ext cx="359400" cy="359400"/>
              </a:xfrm>
              <a:prstGeom prst="mathPlus">
                <a:avLst>
                  <a:gd name="adj1" fmla="val 0"/>
                </a:avLst>
              </a:prstGeom>
              <a:noFill/>
              <a:ln w="9525" cap="flat" cmpd="sng">
                <a:solidFill>
                  <a:srgbClr val="4C86A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6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37359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7"/>
          <p:cNvSpPr>
            <a:spLocks noGrp="1"/>
          </p:cNvSpPr>
          <p:nvPr>
            <p:ph type="pic" idx="2"/>
          </p:nvPr>
        </p:nvSpPr>
        <p:spPr>
          <a:xfrm>
            <a:off x="5063025" y="535000"/>
            <a:ext cx="33660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2" name="Google Shape;232;p7"/>
          <p:cNvGrpSpPr/>
          <p:nvPr/>
        </p:nvGrpSpPr>
        <p:grpSpPr>
          <a:xfrm>
            <a:off x="-89400" y="173975"/>
            <a:ext cx="9164100" cy="4793225"/>
            <a:chOff x="-89400" y="173975"/>
            <a:chExt cx="9164100" cy="4793225"/>
          </a:xfrm>
        </p:grpSpPr>
        <p:cxnSp>
          <p:nvCxnSpPr>
            <p:cNvPr id="233" name="Google Shape;233;p7"/>
            <p:cNvCxnSpPr/>
            <p:nvPr/>
          </p:nvCxnSpPr>
          <p:spPr>
            <a:xfrm rot="10800000">
              <a:off x="-89400" y="1739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7"/>
            <p:cNvCxnSpPr/>
            <p:nvPr/>
          </p:nvCxnSpPr>
          <p:spPr>
            <a:xfrm rot="10800000">
              <a:off x="-89400" y="4967200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5" name="Google Shape;235;p7"/>
          <p:cNvGrpSpPr/>
          <p:nvPr/>
        </p:nvGrpSpPr>
        <p:grpSpPr>
          <a:xfrm>
            <a:off x="143423" y="400549"/>
            <a:ext cx="475500" cy="4435290"/>
            <a:chOff x="143423" y="400549"/>
            <a:chExt cx="475500" cy="4435290"/>
          </a:xfrm>
        </p:grpSpPr>
        <p:grpSp>
          <p:nvGrpSpPr>
            <p:cNvPr id="236" name="Google Shape;236;p7"/>
            <p:cNvGrpSpPr/>
            <p:nvPr/>
          </p:nvGrpSpPr>
          <p:grpSpPr>
            <a:xfrm>
              <a:off x="143423" y="400549"/>
              <a:ext cx="475500" cy="1027715"/>
              <a:chOff x="143423" y="400549"/>
              <a:chExt cx="475500" cy="1027715"/>
            </a:xfrm>
          </p:grpSpPr>
          <p:sp>
            <p:nvSpPr>
              <p:cNvPr id="237" name="Google Shape;237;p7"/>
              <p:cNvSpPr/>
              <p:nvPr/>
            </p:nvSpPr>
            <p:spPr>
              <a:xfrm rot="5400000">
                <a:off x="141623" y="402349"/>
                <a:ext cx="479100" cy="475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 rot="5400000">
                <a:off x="141623" y="679161"/>
                <a:ext cx="479100" cy="475500"/>
              </a:xfrm>
              <a:prstGeom prst="ellipse">
                <a:avLst/>
              </a:prstGeom>
              <a:solidFill>
                <a:srgbClr val="D5DEF3">
                  <a:alpha val="3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 rot="5400000">
                <a:off x="141623" y="950964"/>
                <a:ext cx="479100" cy="475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 rot="5400000">
              <a:off x="141623" y="3809924"/>
              <a:ext cx="479100" cy="475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 rot="5400000">
              <a:off x="141623" y="4086736"/>
              <a:ext cx="479100" cy="475500"/>
            </a:xfrm>
            <a:prstGeom prst="ellipse">
              <a:avLst/>
            </a:prstGeom>
            <a:solidFill>
              <a:srgbClr val="D5DEF3">
                <a:alpha val="3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 rot="5400000">
              <a:off x="141623" y="4358539"/>
              <a:ext cx="479100" cy="475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>
            <a:spLocks noGrp="1"/>
          </p:cNvSpPr>
          <p:nvPr>
            <p:ph type="subTitle" idx="1"/>
          </p:nvPr>
        </p:nvSpPr>
        <p:spPr>
          <a:xfrm>
            <a:off x="720000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8"/>
          </p:nvPr>
        </p:nvSpPr>
        <p:spPr>
          <a:xfrm>
            <a:off x="3419275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9"/>
          </p:nvPr>
        </p:nvSpPr>
        <p:spPr>
          <a:xfrm>
            <a:off x="6118550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13"/>
          </p:nvPr>
        </p:nvSpPr>
        <p:spPr>
          <a:xfrm>
            <a:off x="72000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14"/>
          </p:nvPr>
        </p:nvSpPr>
        <p:spPr>
          <a:xfrm>
            <a:off x="3419275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15"/>
          </p:nvPr>
        </p:nvSpPr>
        <p:spPr>
          <a:xfrm>
            <a:off x="611855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9" name="Google Shape;399;p13"/>
          <p:cNvGrpSpPr/>
          <p:nvPr/>
        </p:nvGrpSpPr>
        <p:grpSpPr>
          <a:xfrm>
            <a:off x="-302785" y="-621240"/>
            <a:ext cx="9813032" cy="5985067"/>
            <a:chOff x="-302785" y="-621240"/>
            <a:chExt cx="9813032" cy="5985067"/>
          </a:xfrm>
        </p:grpSpPr>
        <p:grpSp>
          <p:nvGrpSpPr>
            <p:cNvPr id="400" name="Google Shape;400;p13"/>
            <p:cNvGrpSpPr/>
            <p:nvPr/>
          </p:nvGrpSpPr>
          <p:grpSpPr>
            <a:xfrm rot="-9000074">
              <a:off x="-48088" y="-449641"/>
              <a:ext cx="1033608" cy="1295769"/>
              <a:chOff x="3658975" y="2344150"/>
              <a:chExt cx="927800" cy="1163125"/>
            </a:xfrm>
          </p:grpSpPr>
          <p:sp>
            <p:nvSpPr>
              <p:cNvPr id="401" name="Google Shape;401;p13"/>
              <p:cNvSpPr/>
              <p:nvPr/>
            </p:nvSpPr>
            <p:spPr>
              <a:xfrm>
                <a:off x="3658975" y="2395775"/>
                <a:ext cx="116475" cy="1110350"/>
              </a:xfrm>
              <a:custGeom>
                <a:avLst/>
                <a:gdLst/>
                <a:ahLst/>
                <a:cxnLst/>
                <a:rect l="l" t="t" r="r" b="b"/>
                <a:pathLst>
                  <a:path w="4659" h="44414" extrusionOk="0">
                    <a:moveTo>
                      <a:pt x="4503" y="1"/>
                    </a:moveTo>
                    <a:lnTo>
                      <a:pt x="1" y="44398"/>
                    </a:lnTo>
                    <a:lnTo>
                      <a:pt x="156" y="44413"/>
                    </a:lnTo>
                    <a:lnTo>
                      <a:pt x="4659" y="16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3772025" y="2394925"/>
                <a:ext cx="739500" cy="1026825"/>
              </a:xfrm>
              <a:custGeom>
                <a:avLst/>
                <a:gdLst/>
                <a:ahLst/>
                <a:cxnLst/>
                <a:rect l="l" t="t" r="r" b="b"/>
                <a:pathLst>
                  <a:path w="29580" h="41073" extrusionOk="0">
                    <a:moveTo>
                      <a:pt x="128" y="0"/>
                    </a:moveTo>
                    <a:lnTo>
                      <a:pt x="1" y="91"/>
                    </a:lnTo>
                    <a:lnTo>
                      <a:pt x="29452" y="41073"/>
                    </a:lnTo>
                    <a:lnTo>
                      <a:pt x="29579" y="4098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3659275" y="2482275"/>
                <a:ext cx="530350" cy="1024700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40988" extrusionOk="0">
                    <a:moveTo>
                      <a:pt x="21075" y="1"/>
                    </a:moveTo>
                    <a:lnTo>
                      <a:pt x="0" y="40916"/>
                    </a:lnTo>
                    <a:lnTo>
                      <a:pt x="140" y="40988"/>
                    </a:lnTo>
                    <a:lnTo>
                      <a:pt x="21214" y="72"/>
                    </a:lnTo>
                    <a:lnTo>
                      <a:pt x="210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3773025" y="2394250"/>
                <a:ext cx="4152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6609" h="3636" extrusionOk="0">
                    <a:moveTo>
                      <a:pt x="33" y="0"/>
                    </a:moveTo>
                    <a:lnTo>
                      <a:pt x="1" y="153"/>
                    </a:lnTo>
                    <a:lnTo>
                      <a:pt x="16577" y="3635"/>
                    </a:lnTo>
                    <a:lnTo>
                      <a:pt x="16608" y="348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4186425" y="2482100"/>
                <a:ext cx="173650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12220" extrusionOk="0">
                    <a:moveTo>
                      <a:pt x="137" y="0"/>
                    </a:moveTo>
                    <a:lnTo>
                      <a:pt x="0" y="76"/>
                    </a:lnTo>
                    <a:lnTo>
                      <a:pt x="6809" y="12220"/>
                    </a:lnTo>
                    <a:lnTo>
                      <a:pt x="6945" y="1214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3659400" y="2344150"/>
                <a:ext cx="927375" cy="1162975"/>
              </a:xfrm>
              <a:custGeom>
                <a:avLst/>
                <a:gdLst/>
                <a:ahLst/>
                <a:cxnLst/>
                <a:rect l="l" t="t" r="r" b="b"/>
                <a:pathLst>
                  <a:path w="37095" h="46519" extrusionOk="0">
                    <a:moveTo>
                      <a:pt x="36973" y="1"/>
                    </a:moveTo>
                    <a:lnTo>
                      <a:pt x="0" y="46421"/>
                    </a:lnTo>
                    <a:lnTo>
                      <a:pt x="123" y="46518"/>
                    </a:lnTo>
                    <a:lnTo>
                      <a:pt x="37095" y="99"/>
                    </a:lnTo>
                    <a:lnTo>
                      <a:pt x="3697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3659575" y="2787825"/>
                <a:ext cx="70062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28025" h="28778" extrusionOk="0">
                    <a:moveTo>
                      <a:pt x="27913" y="0"/>
                    </a:moveTo>
                    <a:lnTo>
                      <a:pt x="1" y="28668"/>
                    </a:lnTo>
                    <a:lnTo>
                      <a:pt x="113" y="28777"/>
                    </a:lnTo>
                    <a:lnTo>
                      <a:pt x="28025" y="110"/>
                    </a:lnTo>
                    <a:lnTo>
                      <a:pt x="279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13"/>
            <p:cNvGrpSpPr/>
            <p:nvPr/>
          </p:nvGrpSpPr>
          <p:grpSpPr>
            <a:xfrm rot="1719238">
              <a:off x="8229267" y="3899596"/>
              <a:ext cx="1033601" cy="1295761"/>
              <a:chOff x="3658975" y="2344150"/>
              <a:chExt cx="927800" cy="1163125"/>
            </a:xfrm>
          </p:grpSpPr>
          <p:sp>
            <p:nvSpPr>
              <p:cNvPr id="409" name="Google Shape;409;p13"/>
              <p:cNvSpPr/>
              <p:nvPr/>
            </p:nvSpPr>
            <p:spPr>
              <a:xfrm>
                <a:off x="3658975" y="2395775"/>
                <a:ext cx="116475" cy="1110350"/>
              </a:xfrm>
              <a:custGeom>
                <a:avLst/>
                <a:gdLst/>
                <a:ahLst/>
                <a:cxnLst/>
                <a:rect l="l" t="t" r="r" b="b"/>
                <a:pathLst>
                  <a:path w="4659" h="44414" extrusionOk="0">
                    <a:moveTo>
                      <a:pt x="4503" y="1"/>
                    </a:moveTo>
                    <a:lnTo>
                      <a:pt x="1" y="44398"/>
                    </a:lnTo>
                    <a:lnTo>
                      <a:pt x="156" y="44413"/>
                    </a:lnTo>
                    <a:lnTo>
                      <a:pt x="4659" y="16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3772025" y="2394925"/>
                <a:ext cx="739500" cy="1026825"/>
              </a:xfrm>
              <a:custGeom>
                <a:avLst/>
                <a:gdLst/>
                <a:ahLst/>
                <a:cxnLst/>
                <a:rect l="l" t="t" r="r" b="b"/>
                <a:pathLst>
                  <a:path w="29580" h="41073" extrusionOk="0">
                    <a:moveTo>
                      <a:pt x="128" y="0"/>
                    </a:moveTo>
                    <a:lnTo>
                      <a:pt x="1" y="91"/>
                    </a:lnTo>
                    <a:lnTo>
                      <a:pt x="29452" y="41073"/>
                    </a:lnTo>
                    <a:lnTo>
                      <a:pt x="29579" y="4098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3659275" y="2482275"/>
                <a:ext cx="530350" cy="1024700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40988" extrusionOk="0">
                    <a:moveTo>
                      <a:pt x="21075" y="1"/>
                    </a:moveTo>
                    <a:lnTo>
                      <a:pt x="0" y="40916"/>
                    </a:lnTo>
                    <a:lnTo>
                      <a:pt x="140" y="40988"/>
                    </a:lnTo>
                    <a:lnTo>
                      <a:pt x="21214" y="72"/>
                    </a:lnTo>
                    <a:lnTo>
                      <a:pt x="210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3773025" y="2394250"/>
                <a:ext cx="4152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6609" h="3636" extrusionOk="0">
                    <a:moveTo>
                      <a:pt x="33" y="0"/>
                    </a:moveTo>
                    <a:lnTo>
                      <a:pt x="1" y="153"/>
                    </a:lnTo>
                    <a:lnTo>
                      <a:pt x="16577" y="3635"/>
                    </a:lnTo>
                    <a:lnTo>
                      <a:pt x="16608" y="348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4186425" y="2482100"/>
                <a:ext cx="173650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12220" extrusionOk="0">
                    <a:moveTo>
                      <a:pt x="137" y="0"/>
                    </a:moveTo>
                    <a:lnTo>
                      <a:pt x="0" y="76"/>
                    </a:lnTo>
                    <a:lnTo>
                      <a:pt x="6809" y="12220"/>
                    </a:lnTo>
                    <a:lnTo>
                      <a:pt x="6945" y="1214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3659400" y="2344150"/>
                <a:ext cx="927375" cy="1162975"/>
              </a:xfrm>
              <a:custGeom>
                <a:avLst/>
                <a:gdLst/>
                <a:ahLst/>
                <a:cxnLst/>
                <a:rect l="l" t="t" r="r" b="b"/>
                <a:pathLst>
                  <a:path w="37095" h="46519" extrusionOk="0">
                    <a:moveTo>
                      <a:pt x="36973" y="1"/>
                    </a:moveTo>
                    <a:lnTo>
                      <a:pt x="0" y="46421"/>
                    </a:lnTo>
                    <a:lnTo>
                      <a:pt x="123" y="46518"/>
                    </a:lnTo>
                    <a:lnTo>
                      <a:pt x="37095" y="99"/>
                    </a:lnTo>
                    <a:lnTo>
                      <a:pt x="3697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3659575" y="2787825"/>
                <a:ext cx="70062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28025" h="28778" extrusionOk="0">
                    <a:moveTo>
                      <a:pt x="27913" y="0"/>
                    </a:moveTo>
                    <a:lnTo>
                      <a:pt x="1" y="28668"/>
                    </a:lnTo>
                    <a:lnTo>
                      <a:pt x="113" y="28777"/>
                    </a:lnTo>
                    <a:lnTo>
                      <a:pt x="28025" y="110"/>
                    </a:lnTo>
                    <a:lnTo>
                      <a:pt x="279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13"/>
          <p:cNvGrpSpPr/>
          <p:nvPr/>
        </p:nvGrpSpPr>
        <p:grpSpPr>
          <a:xfrm>
            <a:off x="-1619656" y="-34938"/>
            <a:ext cx="11541230" cy="5178450"/>
            <a:chOff x="-1619656" y="-34938"/>
            <a:chExt cx="11541230" cy="5178450"/>
          </a:xfrm>
        </p:grpSpPr>
        <p:sp>
          <p:nvSpPr>
            <p:cNvPr id="417" name="Google Shape;417;p13"/>
            <p:cNvSpPr/>
            <p:nvPr/>
          </p:nvSpPr>
          <p:spPr>
            <a:xfrm>
              <a:off x="2183369" y="-34938"/>
              <a:ext cx="72819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18" name="Google Shape;418;p13"/>
            <p:cNvCxnSpPr/>
            <p:nvPr/>
          </p:nvCxnSpPr>
          <p:spPr>
            <a:xfrm>
              <a:off x="2424875" y="144762"/>
              <a:ext cx="749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" name="Google Shape;419;p13"/>
            <p:cNvSpPr/>
            <p:nvPr/>
          </p:nvSpPr>
          <p:spPr>
            <a:xfrm flipH="1">
              <a:off x="-1163350" y="4784112"/>
              <a:ext cx="7281900" cy="35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20" name="Google Shape;420;p13"/>
            <p:cNvCxnSpPr/>
            <p:nvPr/>
          </p:nvCxnSpPr>
          <p:spPr>
            <a:xfrm rot="10800000">
              <a:off x="-1619656" y="4963812"/>
              <a:ext cx="749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1" name="Google Shape;421;p13"/>
          <p:cNvGrpSpPr/>
          <p:nvPr/>
        </p:nvGrpSpPr>
        <p:grpSpPr>
          <a:xfrm>
            <a:off x="8603889" y="624183"/>
            <a:ext cx="461700" cy="795535"/>
            <a:chOff x="8603889" y="624183"/>
            <a:chExt cx="461700" cy="795535"/>
          </a:xfrm>
        </p:grpSpPr>
        <p:sp>
          <p:nvSpPr>
            <p:cNvPr id="422" name="Google Shape;422;p13"/>
            <p:cNvSpPr/>
            <p:nvPr/>
          </p:nvSpPr>
          <p:spPr>
            <a:xfrm rot="-5400000">
              <a:off x="8603889" y="958018"/>
              <a:ext cx="461700" cy="461700"/>
            </a:xfrm>
            <a:prstGeom prst="ellipse">
              <a:avLst/>
            </a:prstGeom>
            <a:solidFill>
              <a:srgbClr val="4C8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 rot="-5400000">
              <a:off x="8603889" y="624183"/>
              <a:ext cx="461700" cy="461700"/>
            </a:xfrm>
            <a:prstGeom prst="ellipse">
              <a:avLst/>
            </a:prstGeom>
            <a:solidFill>
              <a:srgbClr val="D5DEF3">
                <a:alpha val="52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oke"/>
              <a:buNone/>
              <a:defRPr sz="3000" b="1">
                <a:solidFill>
                  <a:schemeClr val="dk1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"/>
          <p:cNvSpPr txBox="1">
            <a:spLocks noGrp="1"/>
          </p:cNvSpPr>
          <p:nvPr>
            <p:ph type="ctrTitle"/>
          </p:nvPr>
        </p:nvSpPr>
        <p:spPr>
          <a:xfrm>
            <a:off x="1821700" y="809357"/>
            <a:ext cx="5805600" cy="21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600" dirty="0">
                <a:solidFill>
                  <a:srgbClr val="4C86AC"/>
                </a:solidFill>
              </a:rPr>
              <a:t>Amal</a:t>
            </a:r>
            <a:br>
              <a:rPr lang="en" sz="4800" dirty="0">
                <a:solidFill>
                  <a:srgbClr val="4C86AC"/>
                </a:solidFill>
              </a:rPr>
            </a:br>
            <a:r>
              <a:rPr lang="en-GB" sz="2400" baseline="-25000" dirty="0"/>
              <a:t>Empowering frontline workers with critical knowledge anytime, anywhere</a:t>
            </a:r>
            <a:endParaRPr sz="3400" baseline="-25000" dirty="0">
              <a:solidFill>
                <a:srgbClr val="4C86AC"/>
              </a:solidFill>
            </a:endParaRPr>
          </a:p>
        </p:txBody>
      </p:sp>
      <p:sp>
        <p:nvSpPr>
          <p:cNvPr id="738" name="Google Shape;738;p30"/>
          <p:cNvSpPr txBox="1">
            <a:spLocks noGrp="1"/>
          </p:cNvSpPr>
          <p:nvPr>
            <p:ph type="subTitle" idx="1"/>
          </p:nvPr>
        </p:nvSpPr>
        <p:spPr>
          <a:xfrm>
            <a:off x="1821700" y="3419400"/>
            <a:ext cx="5805600" cy="128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 solution to a problem created 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Asia Elmi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Azka Hussain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Hikma Haji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Zahra  Said </a:t>
            </a:r>
            <a:endParaRPr i="1" dirty="0"/>
          </a:p>
        </p:txBody>
      </p:sp>
      <p:sp>
        <p:nvSpPr>
          <p:cNvPr id="739" name="Google Shape;739;p30"/>
          <p:cNvSpPr/>
          <p:nvPr/>
        </p:nvSpPr>
        <p:spPr>
          <a:xfrm>
            <a:off x="1905375" y="56940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30"/>
          <p:cNvSpPr/>
          <p:nvPr/>
        </p:nvSpPr>
        <p:spPr>
          <a:xfrm>
            <a:off x="7697550" y="1076400"/>
            <a:ext cx="307500" cy="3075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30"/>
          <p:cNvSpPr/>
          <p:nvPr/>
        </p:nvSpPr>
        <p:spPr>
          <a:xfrm>
            <a:off x="6709325" y="410421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"/>
          <p:cNvSpPr txBox="1">
            <a:spLocks noGrp="1"/>
          </p:cNvSpPr>
          <p:nvPr>
            <p:ph type="subTitle" idx="4"/>
          </p:nvPr>
        </p:nvSpPr>
        <p:spPr>
          <a:xfrm>
            <a:off x="720000" y="1609969"/>
            <a:ext cx="7121570" cy="2813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itchFamily="2" charset="2"/>
              <a:buChar char="q"/>
            </a:pPr>
            <a:r>
              <a:rPr lang="en-GB" sz="1600" dirty="0"/>
              <a:t>Gives </a:t>
            </a:r>
            <a:r>
              <a:rPr lang="en-GB" sz="1600" b="1" dirty="0"/>
              <a:t>non-medical responders life-saving skills</a:t>
            </a:r>
            <a:r>
              <a:rPr lang="en-GB" sz="1600" dirty="0"/>
              <a:t> quickly and clearly</a:t>
            </a:r>
          </a:p>
          <a:p>
            <a:pPr algn="l">
              <a:buFont typeface="Wingdings" pitchFamily="2" charset="2"/>
              <a:buChar char="q"/>
            </a:pPr>
            <a:r>
              <a:rPr lang="en-GB" sz="1600" b="1" dirty="0"/>
              <a:t>Reduces pressure</a:t>
            </a:r>
            <a:r>
              <a:rPr lang="en-GB" sz="1600" dirty="0"/>
              <a:t> on trained professionals by empowering local volunteers</a:t>
            </a:r>
          </a:p>
          <a:p>
            <a:pPr algn="l">
              <a:buFont typeface="Wingdings" pitchFamily="2" charset="2"/>
              <a:buChar char="q"/>
            </a:pPr>
            <a:r>
              <a:rPr lang="en-GB" sz="1600" dirty="0"/>
              <a:t>Standardizes critical info across teams </a:t>
            </a:r>
            <a:r>
              <a:rPr lang="en-GB" sz="1600" b="1" dirty="0"/>
              <a:t>without needing internet access</a:t>
            </a:r>
            <a:endParaRPr lang="en-GB" sz="1600" dirty="0"/>
          </a:p>
          <a:p>
            <a:pPr algn="l">
              <a:buFont typeface="Wingdings" pitchFamily="2" charset="2"/>
              <a:buChar char="q"/>
            </a:pPr>
            <a:r>
              <a:rPr lang="en-GB" sz="1600" b="1" dirty="0"/>
              <a:t>Speeds up response time</a:t>
            </a:r>
            <a:r>
              <a:rPr lang="en-GB" sz="1600" dirty="0"/>
              <a:t> in emergencies thanks to one-click quick references</a:t>
            </a:r>
          </a:p>
          <a:p>
            <a:pPr algn="l">
              <a:buFont typeface="Wingdings" pitchFamily="2" charset="2"/>
              <a:buChar char="q"/>
            </a:pPr>
            <a:r>
              <a:rPr lang="en-GB" sz="1600" dirty="0"/>
              <a:t>Builds </a:t>
            </a:r>
            <a:r>
              <a:rPr lang="en-GB" sz="1600" b="1" dirty="0"/>
              <a:t>team coordination and confidence</a:t>
            </a:r>
            <a:r>
              <a:rPr lang="en-GB" sz="1600" dirty="0"/>
              <a:t> through shared knowledge</a:t>
            </a:r>
          </a:p>
          <a:p>
            <a:pPr algn="l">
              <a:buFont typeface="Wingdings" pitchFamily="2" charset="2"/>
              <a:buChar char="q"/>
            </a:pPr>
            <a:r>
              <a:rPr lang="en-GB" sz="1600" dirty="0"/>
              <a:t>Supports </a:t>
            </a:r>
            <a:r>
              <a:rPr lang="en-GB" sz="1600" b="1" dirty="0"/>
              <a:t>multilingual and inclusive learning</a:t>
            </a:r>
            <a:r>
              <a:rPr lang="en-GB" sz="1600" dirty="0"/>
              <a:t>, breaking down language barriers</a:t>
            </a:r>
          </a:p>
        </p:txBody>
      </p:sp>
      <p:sp>
        <p:nvSpPr>
          <p:cNvPr id="824" name="Google Shape;82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800" dirty="0"/>
              <a:t>How This Helps in War and Crisis Zones</a:t>
            </a: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>
          <a:extLst>
            <a:ext uri="{FF2B5EF4-FFF2-40B4-BE49-F238E27FC236}">
              <a16:creationId xmlns:a16="http://schemas.microsoft.com/office/drawing/2014/main" id="{5A610DA4-F611-163F-3888-4D0991A2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3">
            <a:extLst>
              <a:ext uri="{FF2B5EF4-FFF2-40B4-BE49-F238E27FC236}">
                <a16:creationId xmlns:a16="http://schemas.microsoft.com/office/drawing/2014/main" id="{5DB1F088-61C0-5BD6-326E-A691AEE2BBDA}"/>
              </a:ext>
            </a:extLst>
          </p:cNvPr>
          <p:cNvGrpSpPr/>
          <p:nvPr/>
        </p:nvGrpSpPr>
        <p:grpSpPr>
          <a:xfrm>
            <a:off x="3913450" y="948200"/>
            <a:ext cx="868425" cy="936638"/>
            <a:chOff x="3913450" y="948200"/>
            <a:chExt cx="868425" cy="936638"/>
          </a:xfrm>
        </p:grpSpPr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EA5BF8C0-D76C-70FE-9F9F-F7ED36514682}"/>
                </a:ext>
              </a:extLst>
            </p:cNvPr>
            <p:cNvSpPr/>
            <p:nvPr/>
          </p:nvSpPr>
          <p:spPr>
            <a:xfrm rot="5400000">
              <a:off x="3913450" y="948200"/>
              <a:ext cx="734700" cy="7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5F6EE7A7-8148-2770-4B18-05529F05F89A}"/>
                </a:ext>
              </a:extLst>
            </p:cNvPr>
            <p:cNvSpPr/>
            <p:nvPr/>
          </p:nvSpPr>
          <p:spPr>
            <a:xfrm rot="5400000">
              <a:off x="4047175" y="1150138"/>
              <a:ext cx="734700" cy="734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B7D7D2F5-35A6-57DC-267E-DE7D072DC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18475"/>
            <a:ext cx="39435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800" dirty="0">
                <a:latin typeface="Rubik"/>
                <a:ea typeface="Rubik"/>
                <a:cs typeface="Rubik"/>
                <a:sym typeface="Rubik"/>
              </a:rPr>
              <a:t>Conclusion</a:t>
            </a:r>
            <a:endParaRPr sz="4800" dirty="0"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762C8475-F906-CD03-4032-22FE5A2AE0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43600" y="1576675"/>
            <a:ext cx="13131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EB790AD6-1BCA-F47D-65C2-4B4E6732046F}"/>
              </a:ext>
            </a:extLst>
          </p:cNvPr>
          <p:cNvSpPr/>
          <p:nvPr/>
        </p:nvSpPr>
        <p:spPr>
          <a:xfrm>
            <a:off x="431075" y="257100"/>
            <a:ext cx="3300300" cy="4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33" descr="Puzzle in brain">
            <a:extLst>
              <a:ext uri="{FF2B5EF4-FFF2-40B4-BE49-F238E27FC236}">
                <a16:creationId xmlns:a16="http://schemas.microsoft.com/office/drawing/2014/main" id="{80A7D69E-36A9-AE14-A67E-A1F65EA4747F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5114" r="25114"/>
          <a:stretch/>
        </p:blipFill>
        <p:spPr>
          <a:xfrm>
            <a:off x="721775" y="511550"/>
            <a:ext cx="2718900" cy="4097100"/>
          </a:xfrm>
          <a:prstGeom prst="rect">
            <a:avLst/>
          </a:prstGeom>
        </p:spPr>
      </p:pic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64513C99-28BC-F4B0-6851-83CC791ABAB6}"/>
              </a:ext>
            </a:extLst>
          </p:cNvPr>
          <p:cNvSpPr/>
          <p:nvPr/>
        </p:nvSpPr>
        <p:spPr>
          <a:xfrm>
            <a:off x="7902138" y="73346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A76F9214-D28C-9CAA-81BE-18C96512C2B3}"/>
              </a:ext>
            </a:extLst>
          </p:cNvPr>
          <p:cNvSpPr/>
          <p:nvPr/>
        </p:nvSpPr>
        <p:spPr>
          <a:xfrm>
            <a:off x="3823813" y="413895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563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8"/>
          <p:cNvSpPr txBox="1">
            <a:spLocks noGrp="1"/>
          </p:cNvSpPr>
          <p:nvPr>
            <p:ph type="title"/>
          </p:nvPr>
        </p:nvSpPr>
        <p:spPr>
          <a:xfrm>
            <a:off x="720000" y="335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Conclusion: Scalable, Smart, and Life-Saving</a:t>
            </a:r>
            <a:endParaRPr dirty="0"/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4"/>
          </p:nvPr>
        </p:nvSpPr>
        <p:spPr>
          <a:xfrm>
            <a:off x="883398" y="1578708"/>
            <a:ext cx="7424355" cy="3229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Amal bridges a critical gap in war and crisis training by offering a scalable, secure, and offline-first learning tool.</a:t>
            </a:r>
            <a:br>
              <a:rPr lang="en-GB" sz="1800" dirty="0"/>
            </a:br>
            <a:r>
              <a:rPr lang="en-GB" sz="1800" dirty="0"/>
              <a:t>It’s </a:t>
            </a:r>
            <a:r>
              <a:rPr lang="en-GB" sz="1800" b="1" dirty="0"/>
              <a:t>adaptable to local needs</a:t>
            </a:r>
            <a:r>
              <a:rPr lang="en-GB" sz="1800" dirty="0"/>
              <a:t>, </a:t>
            </a:r>
            <a:r>
              <a:rPr lang="en-GB" sz="1800" b="1" dirty="0"/>
              <a:t>inclusive in language</a:t>
            </a:r>
            <a:r>
              <a:rPr lang="en-GB" sz="1800" dirty="0"/>
              <a:t>, and </a:t>
            </a:r>
            <a:r>
              <a:rPr lang="en-GB" sz="1800" b="1" dirty="0"/>
              <a:t>effective even in the toughest conditions</a:t>
            </a:r>
            <a:r>
              <a:rPr lang="en-GB" sz="1800" dirty="0"/>
              <a:t>.</a:t>
            </a:r>
          </a:p>
          <a:p>
            <a:br>
              <a:rPr lang="en-GB" sz="1800" dirty="0"/>
            </a:br>
            <a:r>
              <a:rPr lang="en-GB" sz="1800" dirty="0"/>
              <a:t>Our next steps include:</a:t>
            </a:r>
          </a:p>
          <a:p>
            <a:pPr>
              <a:buFont typeface="Wingdings" pitchFamily="2" charset="2"/>
              <a:buChar char="q"/>
            </a:pPr>
            <a:r>
              <a:rPr lang="en-GB" sz="1800" dirty="0"/>
              <a:t>Expanding our library of modules</a:t>
            </a:r>
          </a:p>
          <a:p>
            <a:pPr>
              <a:buFont typeface="Wingdings" pitchFamily="2" charset="2"/>
              <a:buChar char="q"/>
            </a:pPr>
            <a:r>
              <a:rPr lang="en-GB" sz="1800" dirty="0"/>
              <a:t>Translating content into more languages</a:t>
            </a:r>
          </a:p>
          <a:p>
            <a:pPr>
              <a:buFont typeface="Wingdings" pitchFamily="2" charset="2"/>
              <a:buChar char="q"/>
            </a:pPr>
            <a:r>
              <a:rPr lang="en-GB" sz="1800" dirty="0"/>
              <a:t>Integrating AI for smarter question answering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" name="Google Shape;838;p38">
            <a:extLst>
              <a:ext uri="{FF2B5EF4-FFF2-40B4-BE49-F238E27FC236}">
                <a16:creationId xmlns:a16="http://schemas.microsoft.com/office/drawing/2014/main" id="{FFCBE76B-3016-630C-F2A1-C0880BFC62F9}"/>
              </a:ext>
            </a:extLst>
          </p:cNvPr>
          <p:cNvSpPr txBox="1">
            <a:spLocks/>
          </p:cNvSpPr>
          <p:nvPr/>
        </p:nvSpPr>
        <p:spPr>
          <a:xfrm>
            <a:off x="640862" y="1750648"/>
            <a:ext cx="7783137" cy="3024552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rgbClr val="4C86AC"/>
                </a:solidFill>
                <a:latin typeface="Rubik"/>
                <a:cs typeface="Rubik"/>
                <a:sym typeface="Rubik"/>
              </a:rPr>
              <a:t>Our Team consists four university students currently studying Computer Science, having just completed our first year. We joined this hackathon driven by a shared purpose — to use our skills and resources to make a meaningful impact. Witnessing the humanitarian crisis in Gaza, we felt a deep responsibility to contribute in any way we could.</a:t>
            </a:r>
          </a:p>
          <a:p>
            <a:endParaRPr lang="en-GB" sz="1800" dirty="0">
              <a:solidFill>
                <a:srgbClr val="4C86AC"/>
              </a:solidFill>
              <a:latin typeface="Rubik"/>
              <a:cs typeface="Rubik"/>
              <a:sym typeface="Rubik"/>
            </a:endParaRPr>
          </a:p>
          <a:p>
            <a:r>
              <a:rPr lang="en-GB" sz="1800" dirty="0">
                <a:solidFill>
                  <a:srgbClr val="4C86AC"/>
                </a:solidFill>
                <a:latin typeface="Rubik"/>
                <a:cs typeface="Rubik"/>
                <a:sym typeface="Rubik"/>
              </a:rPr>
              <a:t>“Amal” means “hope” in Arabic, symbolizing the mission of bringing light, support and resilience to the people of Gaza through this project.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736C40F8-F56A-A5BC-6A40-F7695386F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>
            <a:extLst>
              <a:ext uri="{FF2B5EF4-FFF2-40B4-BE49-F238E27FC236}">
                <a16:creationId xmlns:a16="http://schemas.microsoft.com/office/drawing/2014/main" id="{56252840-6476-A88D-322D-371DF52E3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28734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7" name="Google Shape;757;p32"/>
          <p:cNvSpPr txBox="1">
            <a:spLocks noGrp="1"/>
          </p:cNvSpPr>
          <p:nvPr>
            <p:ph type="title" idx="2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8" name="Google Shape;758;p32"/>
          <p:cNvSpPr txBox="1">
            <a:spLocks noGrp="1"/>
          </p:cNvSpPr>
          <p:nvPr>
            <p:ph type="title" idx="3"/>
          </p:nvPr>
        </p:nvSpPr>
        <p:spPr>
          <a:xfrm>
            <a:off x="720000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9" name="Google Shape;759;p32"/>
          <p:cNvSpPr txBox="1">
            <a:spLocks noGrp="1"/>
          </p:cNvSpPr>
          <p:nvPr>
            <p:ph type="title" idx="4"/>
          </p:nvPr>
        </p:nvSpPr>
        <p:spPr>
          <a:xfrm>
            <a:off x="3419274" y="1480883"/>
            <a:ext cx="801033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0" name="Google Shape;760;p32"/>
          <p:cNvSpPr txBox="1">
            <a:spLocks noGrp="1"/>
          </p:cNvSpPr>
          <p:nvPr>
            <p:ph type="title" idx="5"/>
          </p:nvPr>
        </p:nvSpPr>
        <p:spPr>
          <a:xfrm>
            <a:off x="3419275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1" name="Google Shape;761;p32"/>
          <p:cNvSpPr txBox="1">
            <a:spLocks noGrp="1"/>
          </p:cNvSpPr>
          <p:nvPr>
            <p:ph type="title" idx="6"/>
          </p:nvPr>
        </p:nvSpPr>
        <p:spPr>
          <a:xfrm>
            <a:off x="6118549" y="1480883"/>
            <a:ext cx="801033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2" name="Google Shape;762;p32"/>
          <p:cNvSpPr txBox="1">
            <a:spLocks noGrp="1"/>
          </p:cNvSpPr>
          <p:nvPr>
            <p:ph type="title" idx="7"/>
          </p:nvPr>
        </p:nvSpPr>
        <p:spPr>
          <a:xfrm>
            <a:off x="6118550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63" name="Google Shape;763;p32"/>
          <p:cNvSpPr txBox="1">
            <a:spLocks noGrp="1"/>
          </p:cNvSpPr>
          <p:nvPr>
            <p:ph type="subTitle" idx="1"/>
          </p:nvPr>
        </p:nvSpPr>
        <p:spPr>
          <a:xfrm>
            <a:off x="586154" y="2056575"/>
            <a:ext cx="2439346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Problem Statement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32"/>
          <p:cNvSpPr txBox="1">
            <a:spLocks noGrp="1"/>
          </p:cNvSpPr>
          <p:nvPr>
            <p:ph type="subTitle" idx="8"/>
          </p:nvPr>
        </p:nvSpPr>
        <p:spPr>
          <a:xfrm>
            <a:off x="3419275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Our Solution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5" name="Google Shape;765;p32"/>
          <p:cNvSpPr txBox="1">
            <a:spLocks noGrp="1"/>
          </p:cNvSpPr>
          <p:nvPr>
            <p:ph type="subTitle" idx="9"/>
          </p:nvPr>
        </p:nvSpPr>
        <p:spPr>
          <a:xfrm>
            <a:off x="6118550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Key Features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6" name="Google Shape;766;p32"/>
          <p:cNvSpPr txBox="1">
            <a:spLocks noGrp="1"/>
          </p:cNvSpPr>
          <p:nvPr>
            <p:ph type="subTitle" idx="13"/>
          </p:nvPr>
        </p:nvSpPr>
        <p:spPr>
          <a:xfrm>
            <a:off x="72000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Example of use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32"/>
          <p:cNvSpPr txBox="1">
            <a:spLocks noGrp="1"/>
          </p:cNvSpPr>
          <p:nvPr>
            <p:ph type="subTitle" idx="14"/>
          </p:nvPr>
        </p:nvSpPr>
        <p:spPr>
          <a:xfrm>
            <a:off x="3419275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Conclusion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8" name="Google Shape;768;p32"/>
          <p:cNvSpPr txBox="1">
            <a:spLocks noGrp="1"/>
          </p:cNvSpPr>
          <p:nvPr>
            <p:ph type="subTitle" idx="15"/>
          </p:nvPr>
        </p:nvSpPr>
        <p:spPr>
          <a:xfrm>
            <a:off x="611855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Team Members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769" name="Google Shape;769;p32"/>
          <p:cNvGrpSpPr/>
          <p:nvPr/>
        </p:nvGrpSpPr>
        <p:grpSpPr>
          <a:xfrm>
            <a:off x="2183363" y="1524963"/>
            <a:ext cx="359400" cy="1919325"/>
            <a:chOff x="2183363" y="1524963"/>
            <a:chExt cx="359400" cy="1919325"/>
          </a:xfrm>
        </p:grpSpPr>
        <p:sp>
          <p:nvSpPr>
            <p:cNvPr id="770" name="Google Shape;770;p32"/>
            <p:cNvSpPr/>
            <p:nvPr/>
          </p:nvSpPr>
          <p:spPr>
            <a:xfrm>
              <a:off x="2183363" y="1524963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2183363" y="3084888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2" name="Google Shape;772;p32"/>
          <p:cNvGrpSpPr/>
          <p:nvPr/>
        </p:nvGrpSpPr>
        <p:grpSpPr>
          <a:xfrm>
            <a:off x="5030463" y="1524963"/>
            <a:ext cx="359400" cy="1919325"/>
            <a:chOff x="5030463" y="1524963"/>
            <a:chExt cx="359400" cy="1919325"/>
          </a:xfrm>
        </p:grpSpPr>
        <p:sp>
          <p:nvSpPr>
            <p:cNvPr id="773" name="Google Shape;773;p32"/>
            <p:cNvSpPr/>
            <p:nvPr/>
          </p:nvSpPr>
          <p:spPr>
            <a:xfrm>
              <a:off x="5030463" y="1524963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030463" y="3084888"/>
              <a:ext cx="359400" cy="359400"/>
            </a:xfrm>
            <a:prstGeom prst="mathPlus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3"/>
          <p:cNvGrpSpPr/>
          <p:nvPr/>
        </p:nvGrpSpPr>
        <p:grpSpPr>
          <a:xfrm>
            <a:off x="3913450" y="948200"/>
            <a:ext cx="868425" cy="936638"/>
            <a:chOff x="3913450" y="948200"/>
            <a:chExt cx="868425" cy="936638"/>
          </a:xfrm>
        </p:grpSpPr>
        <p:sp>
          <p:nvSpPr>
            <p:cNvPr id="780" name="Google Shape;780;p33"/>
            <p:cNvSpPr/>
            <p:nvPr/>
          </p:nvSpPr>
          <p:spPr>
            <a:xfrm rot="5400000">
              <a:off x="3913450" y="948200"/>
              <a:ext cx="734700" cy="7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33"/>
            <p:cNvSpPr/>
            <p:nvPr/>
          </p:nvSpPr>
          <p:spPr>
            <a:xfrm rot="5400000">
              <a:off x="4047175" y="1150138"/>
              <a:ext cx="734700" cy="734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2" name="Google Shape;782;p33"/>
          <p:cNvSpPr txBox="1">
            <a:spLocks noGrp="1"/>
          </p:cNvSpPr>
          <p:nvPr>
            <p:ph type="title"/>
          </p:nvPr>
        </p:nvSpPr>
        <p:spPr>
          <a:xfrm>
            <a:off x="4047175" y="2418475"/>
            <a:ext cx="39435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Problem Statement</a:t>
            </a:r>
            <a:endParaRPr sz="4800" dirty="0"/>
          </a:p>
        </p:txBody>
      </p:sp>
      <p:sp>
        <p:nvSpPr>
          <p:cNvPr id="783" name="Google Shape;783;p33"/>
          <p:cNvSpPr txBox="1">
            <a:spLocks noGrp="1"/>
          </p:cNvSpPr>
          <p:nvPr>
            <p:ph type="title" idx="2"/>
          </p:nvPr>
        </p:nvSpPr>
        <p:spPr>
          <a:xfrm>
            <a:off x="4243600" y="157667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431075" y="257100"/>
            <a:ext cx="3300300" cy="4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33" descr="Person leaning on wall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7881" r="27881"/>
          <a:stretch/>
        </p:blipFill>
        <p:spPr>
          <a:xfrm>
            <a:off x="721775" y="511550"/>
            <a:ext cx="2718900" cy="4097100"/>
          </a:xfrm>
          <a:prstGeom prst="rect">
            <a:avLst/>
          </a:prstGeom>
        </p:spPr>
      </p:pic>
      <p:sp>
        <p:nvSpPr>
          <p:cNvPr id="786" name="Google Shape;786;p33"/>
          <p:cNvSpPr/>
          <p:nvPr/>
        </p:nvSpPr>
        <p:spPr>
          <a:xfrm>
            <a:off x="7902138" y="73346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33"/>
          <p:cNvSpPr/>
          <p:nvPr/>
        </p:nvSpPr>
        <p:spPr>
          <a:xfrm>
            <a:off x="3823813" y="413895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/>
          <p:nvPr/>
        </p:nvSpPr>
        <p:spPr>
          <a:xfrm>
            <a:off x="4807275" y="340650"/>
            <a:ext cx="3852000" cy="449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3" name="Google Shape;793;p34"/>
          <p:cNvSpPr txBox="1">
            <a:spLocks noGrp="1"/>
          </p:cNvSpPr>
          <p:nvPr>
            <p:ph type="title"/>
          </p:nvPr>
        </p:nvSpPr>
        <p:spPr>
          <a:xfrm>
            <a:off x="657477" y="503736"/>
            <a:ext cx="46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Problem Statement</a:t>
            </a:r>
            <a:endParaRPr sz="2800" dirty="0"/>
          </a:p>
        </p:txBody>
      </p:sp>
      <p:sp>
        <p:nvSpPr>
          <p:cNvPr id="794" name="Google Shape;794;p34"/>
          <p:cNvSpPr txBox="1">
            <a:spLocks noGrp="1"/>
          </p:cNvSpPr>
          <p:nvPr>
            <p:ph type="body" idx="1"/>
          </p:nvPr>
        </p:nvSpPr>
        <p:spPr>
          <a:xfrm>
            <a:off x="720000" y="1459961"/>
            <a:ext cx="38520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dk1"/>
                </a:solidFill>
              </a:rPr>
              <a:t>In war and disaster zones, essential training like first aid or logistics is unavailable or inconsistent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dk1"/>
                </a:solidFill>
              </a:rPr>
              <a:t>Internet is unreliable or completely inaccessible, blocking access to online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dk1"/>
                </a:solidFill>
              </a:rPr>
              <a:t>There’s a lack of role-specific and multilingual learning platforms for different frontline responders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dk1"/>
                </a:solidFill>
              </a:rPr>
              <a:t>Field workers are often undertrained and unprepared for urgent, life-threatening scenarios</a:t>
            </a:r>
          </a:p>
        </p:txBody>
      </p:sp>
      <p:pic>
        <p:nvPicPr>
          <p:cNvPr id="795" name="Google Shape;795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671" b="9663"/>
          <a:stretch/>
        </p:blipFill>
        <p:spPr>
          <a:xfrm>
            <a:off x="5063025" y="535000"/>
            <a:ext cx="3365878" cy="4073498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>
          <a:extLst>
            <a:ext uri="{FF2B5EF4-FFF2-40B4-BE49-F238E27FC236}">
              <a16:creationId xmlns:a16="http://schemas.microsoft.com/office/drawing/2014/main" id="{AA79C118-149B-33DA-F249-8121EF20D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3">
            <a:extLst>
              <a:ext uri="{FF2B5EF4-FFF2-40B4-BE49-F238E27FC236}">
                <a16:creationId xmlns:a16="http://schemas.microsoft.com/office/drawing/2014/main" id="{CB06DB1B-88BD-B90A-E40C-DF9B5D040A8F}"/>
              </a:ext>
            </a:extLst>
          </p:cNvPr>
          <p:cNvGrpSpPr/>
          <p:nvPr/>
        </p:nvGrpSpPr>
        <p:grpSpPr>
          <a:xfrm>
            <a:off x="3913450" y="948200"/>
            <a:ext cx="868425" cy="936638"/>
            <a:chOff x="3913450" y="948200"/>
            <a:chExt cx="868425" cy="936638"/>
          </a:xfrm>
        </p:grpSpPr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34120C1D-ADC2-CDA6-5674-EB42E94138A5}"/>
                </a:ext>
              </a:extLst>
            </p:cNvPr>
            <p:cNvSpPr/>
            <p:nvPr/>
          </p:nvSpPr>
          <p:spPr>
            <a:xfrm rot="5400000">
              <a:off x="3913450" y="948200"/>
              <a:ext cx="734700" cy="7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D05F22F6-3FC1-7087-E598-397874F97DCE}"/>
                </a:ext>
              </a:extLst>
            </p:cNvPr>
            <p:cNvSpPr/>
            <p:nvPr/>
          </p:nvSpPr>
          <p:spPr>
            <a:xfrm rot="5400000">
              <a:off x="4047175" y="1150138"/>
              <a:ext cx="734700" cy="734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B1DB025A-38AC-6C29-A1AE-41FDF7846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4" y="2418475"/>
            <a:ext cx="4214363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800" dirty="0"/>
              <a:t>Our Solution</a:t>
            </a:r>
            <a:endParaRPr sz="4800" dirty="0"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74C06D5B-631C-470F-DD68-447E4B9DE5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43599" y="1576675"/>
            <a:ext cx="13053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EC0AE689-3AD3-8D15-4AB0-D367C7547876}"/>
              </a:ext>
            </a:extLst>
          </p:cNvPr>
          <p:cNvSpPr/>
          <p:nvPr/>
        </p:nvSpPr>
        <p:spPr>
          <a:xfrm>
            <a:off x="431075" y="257100"/>
            <a:ext cx="3300300" cy="4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33" descr="Students in class">
            <a:extLst>
              <a:ext uri="{FF2B5EF4-FFF2-40B4-BE49-F238E27FC236}">
                <a16:creationId xmlns:a16="http://schemas.microsoft.com/office/drawing/2014/main" id="{00171D96-5152-70B0-6F6F-C4358823AC6E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7882" r="27882"/>
          <a:stretch/>
        </p:blipFill>
        <p:spPr>
          <a:xfrm>
            <a:off x="721775" y="511550"/>
            <a:ext cx="2718900" cy="4097100"/>
          </a:xfrm>
          <a:prstGeom prst="rect">
            <a:avLst/>
          </a:prstGeom>
        </p:spPr>
      </p:pic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3CC720FC-5876-511C-0D60-B204999B6F03}"/>
              </a:ext>
            </a:extLst>
          </p:cNvPr>
          <p:cNvSpPr/>
          <p:nvPr/>
        </p:nvSpPr>
        <p:spPr>
          <a:xfrm>
            <a:off x="7902138" y="73346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353E19B6-505D-BF9A-565C-5B805B58BB0B}"/>
              </a:ext>
            </a:extLst>
          </p:cNvPr>
          <p:cNvSpPr/>
          <p:nvPr/>
        </p:nvSpPr>
        <p:spPr>
          <a:xfrm>
            <a:off x="3823813" y="413895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87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5"/>
          <p:cNvSpPr txBox="1">
            <a:spLocks noGrp="1"/>
          </p:cNvSpPr>
          <p:nvPr>
            <p:ph type="title"/>
          </p:nvPr>
        </p:nvSpPr>
        <p:spPr>
          <a:xfrm>
            <a:off x="250092" y="304348"/>
            <a:ext cx="86438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800"/>
              <a:t>Our Solution-</a:t>
            </a:r>
            <a:br>
              <a:rPr lang="en-GB" sz="2800"/>
            </a:br>
            <a:r>
              <a:rPr lang="en-GB" sz="2800"/>
              <a:t> Offline Training Web/App</a:t>
            </a:r>
            <a:endParaRPr lang="en-GB" sz="2800" dirty="0"/>
          </a:p>
        </p:txBody>
      </p:sp>
      <p:sp>
        <p:nvSpPr>
          <p:cNvPr id="803" name="Google Shape;803;p35"/>
          <p:cNvSpPr txBox="1">
            <a:spLocks noGrp="1"/>
          </p:cNvSpPr>
          <p:nvPr>
            <p:ph type="subTitle" idx="2"/>
          </p:nvPr>
        </p:nvSpPr>
        <p:spPr>
          <a:xfrm>
            <a:off x="593968" y="1281723"/>
            <a:ext cx="5892801" cy="3141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/>
              <a:t>Offline-first platform</a:t>
            </a:r>
            <a:r>
              <a:rPr lang="en-GB" sz="1600" dirty="0"/>
              <a:t> – works fully without internet</a:t>
            </a:r>
          </a:p>
          <a:p>
            <a:r>
              <a:rPr lang="en-GB" sz="1600" b="1" dirty="0"/>
              <a:t>Short, role-specific training courses</a:t>
            </a:r>
            <a:r>
              <a:rPr lang="en-GB" sz="1600" dirty="0"/>
              <a:t> like first aid, logistics, and crisis communication</a:t>
            </a:r>
          </a:p>
          <a:p>
            <a:r>
              <a:rPr lang="en-GB" sz="1600" b="1" dirty="0"/>
              <a:t>Multilingual support</a:t>
            </a:r>
            <a:r>
              <a:rPr lang="en-GB" sz="1600" dirty="0"/>
              <a:t>, defaulting to Arabic, with expansion to other key languages</a:t>
            </a:r>
          </a:p>
          <a:p>
            <a:r>
              <a:rPr lang="en-GB" sz="1600" b="1" dirty="0"/>
              <a:t>Interactive learning</a:t>
            </a:r>
            <a:r>
              <a:rPr lang="en-GB" sz="1600" dirty="0"/>
              <a:t> with videos, PDFs, voiceovers, and real-life simulations</a:t>
            </a:r>
          </a:p>
          <a:p>
            <a:r>
              <a:rPr lang="en-GB" sz="1600" b="1" dirty="0"/>
              <a:t>Real-time syncing</a:t>
            </a:r>
            <a:r>
              <a:rPr lang="en-GB" sz="1600" dirty="0"/>
              <a:t> and updates when internet becomes available</a:t>
            </a:r>
          </a:p>
          <a:p>
            <a:r>
              <a:rPr lang="en-GB" sz="1600" dirty="0"/>
              <a:t>A </a:t>
            </a:r>
            <a:r>
              <a:rPr lang="en-GB" sz="1600" b="1" dirty="0"/>
              <a:t>secure, adaptive learning environment</a:t>
            </a:r>
            <a:r>
              <a:rPr lang="en-GB" sz="1600" dirty="0"/>
              <a:t> that works under unstable conditions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>
          <a:extLst>
            <a:ext uri="{FF2B5EF4-FFF2-40B4-BE49-F238E27FC236}">
              <a16:creationId xmlns:a16="http://schemas.microsoft.com/office/drawing/2014/main" id="{E1EFEB16-B62A-755A-42A3-155BA465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3">
            <a:extLst>
              <a:ext uri="{FF2B5EF4-FFF2-40B4-BE49-F238E27FC236}">
                <a16:creationId xmlns:a16="http://schemas.microsoft.com/office/drawing/2014/main" id="{808F7A84-F596-0DF2-0470-BAC139F05BA1}"/>
              </a:ext>
            </a:extLst>
          </p:cNvPr>
          <p:cNvGrpSpPr/>
          <p:nvPr/>
        </p:nvGrpSpPr>
        <p:grpSpPr>
          <a:xfrm>
            <a:off x="3913450" y="948200"/>
            <a:ext cx="868425" cy="936638"/>
            <a:chOff x="3913450" y="948200"/>
            <a:chExt cx="868425" cy="936638"/>
          </a:xfrm>
        </p:grpSpPr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3628545A-BEC9-94B1-587E-E6DB7E4AFE15}"/>
                </a:ext>
              </a:extLst>
            </p:cNvPr>
            <p:cNvSpPr/>
            <p:nvPr/>
          </p:nvSpPr>
          <p:spPr>
            <a:xfrm rot="5400000">
              <a:off x="3913450" y="948200"/>
              <a:ext cx="734700" cy="7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92B14672-DE76-7A87-6529-07AFBCB97680}"/>
                </a:ext>
              </a:extLst>
            </p:cNvPr>
            <p:cNvSpPr/>
            <p:nvPr/>
          </p:nvSpPr>
          <p:spPr>
            <a:xfrm rot="5400000">
              <a:off x="4047175" y="1150138"/>
              <a:ext cx="734700" cy="734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9F9DBA51-26F4-C362-24BD-25EBB94060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18475"/>
            <a:ext cx="39435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800" dirty="0">
                <a:latin typeface="Rubik"/>
                <a:ea typeface="Rubik"/>
                <a:cs typeface="Rubik"/>
                <a:sym typeface="Rubik"/>
              </a:rPr>
              <a:t>Key Features</a:t>
            </a:r>
            <a:br>
              <a:rPr lang="en-GB" sz="4800" dirty="0">
                <a:latin typeface="Rubik"/>
                <a:ea typeface="Rubik"/>
                <a:cs typeface="Rubik"/>
                <a:sym typeface="Rubik"/>
              </a:rPr>
            </a:br>
            <a:endParaRPr sz="4800" dirty="0"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BDD7348A-07FA-ABEA-96C8-EA1F11174F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43599" y="1576675"/>
            <a:ext cx="13053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566BB32C-4D08-79EF-1F7F-3042D41574D0}"/>
              </a:ext>
            </a:extLst>
          </p:cNvPr>
          <p:cNvSpPr/>
          <p:nvPr/>
        </p:nvSpPr>
        <p:spPr>
          <a:xfrm>
            <a:off x="431075" y="257100"/>
            <a:ext cx="3300300" cy="4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33" descr="Businesswoman reading emails on escalator">
            <a:extLst>
              <a:ext uri="{FF2B5EF4-FFF2-40B4-BE49-F238E27FC236}">
                <a16:creationId xmlns:a16="http://schemas.microsoft.com/office/drawing/2014/main" id="{CE2E98E1-D7FA-EBB5-8EC1-A85CAC7BB84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9521" r="29521"/>
          <a:stretch/>
        </p:blipFill>
        <p:spPr>
          <a:xfrm>
            <a:off x="721775" y="511550"/>
            <a:ext cx="2718900" cy="4097100"/>
          </a:xfrm>
          <a:prstGeom prst="rect">
            <a:avLst/>
          </a:prstGeom>
        </p:spPr>
      </p:pic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9D5EFC81-4A35-AF88-A47B-344A45D5C69B}"/>
              </a:ext>
            </a:extLst>
          </p:cNvPr>
          <p:cNvSpPr/>
          <p:nvPr/>
        </p:nvSpPr>
        <p:spPr>
          <a:xfrm>
            <a:off x="7902138" y="73346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EACBBACA-005C-E137-0A6D-49CEE1A7F309}"/>
              </a:ext>
            </a:extLst>
          </p:cNvPr>
          <p:cNvSpPr/>
          <p:nvPr/>
        </p:nvSpPr>
        <p:spPr>
          <a:xfrm>
            <a:off x="3823813" y="413895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5908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Key Features &amp; Course Example: First Aid</a:t>
            </a:r>
            <a:endParaRPr dirty="0"/>
          </a:p>
        </p:txBody>
      </p:sp>
      <p:sp>
        <p:nvSpPr>
          <p:cNvPr id="812" name="Google Shape;812;p36"/>
          <p:cNvSpPr txBox="1">
            <a:spLocks noGrp="1"/>
          </p:cNvSpPr>
          <p:nvPr>
            <p:ph type="subTitle" idx="1"/>
          </p:nvPr>
        </p:nvSpPr>
        <p:spPr>
          <a:xfrm>
            <a:off x="343877" y="1633415"/>
            <a:ext cx="7229231" cy="256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1600" b="1" dirty="0"/>
              <a:t>Home Page</a:t>
            </a:r>
            <a:r>
              <a:rPr lang="en-GB" sz="1600" dirty="0"/>
              <a:t>: Welcomes user, guides them based on role or topic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Course Page</a:t>
            </a:r>
            <a:r>
              <a:rPr lang="en-GB" sz="1600" dirty="0"/>
              <a:t>: Includes videos, downloadable PDFs, and voice explanations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Role-Based Tracks</a:t>
            </a:r>
            <a:r>
              <a:rPr lang="en-GB" sz="1600" dirty="0"/>
              <a:t>: Tailored paths for logistics staff, medical aides, radio operators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Quick Reference</a:t>
            </a:r>
            <a:r>
              <a:rPr lang="en-GB" sz="1600" dirty="0"/>
              <a:t>: Instant access to critical info like CPR steps or chemical attack response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Progress Dashboard</a:t>
            </a:r>
            <a:r>
              <a:rPr lang="en-GB" sz="1600" dirty="0"/>
              <a:t>: Tracks completed lessons, unlocks certificates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Ask a Mentor</a:t>
            </a:r>
            <a:r>
              <a:rPr lang="en-GB" sz="1600" dirty="0"/>
              <a:t>: Voice or text questions, with urgent tags and FAQ archive</a:t>
            </a:r>
          </a:p>
          <a:p>
            <a:pPr>
              <a:buFont typeface="Wingdings" pitchFamily="2" charset="2"/>
              <a:buChar char="q"/>
            </a:pPr>
            <a:r>
              <a:rPr lang="en-GB" sz="1600" b="1" dirty="0"/>
              <a:t>Offline Downloads</a:t>
            </a:r>
            <a:r>
              <a:rPr lang="en-GB" sz="1600" dirty="0"/>
              <a:t>: Full modules accessible as PDFs or audio files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>
          <a:extLst>
            <a:ext uri="{FF2B5EF4-FFF2-40B4-BE49-F238E27FC236}">
              <a16:creationId xmlns:a16="http://schemas.microsoft.com/office/drawing/2014/main" id="{3344FFB9-60B4-125C-814E-8F2C3C740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3">
            <a:extLst>
              <a:ext uri="{FF2B5EF4-FFF2-40B4-BE49-F238E27FC236}">
                <a16:creationId xmlns:a16="http://schemas.microsoft.com/office/drawing/2014/main" id="{1BFD9C17-A7C3-B612-1B57-036837BF3D1D}"/>
              </a:ext>
            </a:extLst>
          </p:cNvPr>
          <p:cNvGrpSpPr/>
          <p:nvPr/>
        </p:nvGrpSpPr>
        <p:grpSpPr>
          <a:xfrm>
            <a:off x="3913450" y="948200"/>
            <a:ext cx="868425" cy="936638"/>
            <a:chOff x="3913450" y="948200"/>
            <a:chExt cx="868425" cy="936638"/>
          </a:xfrm>
        </p:grpSpPr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109C42D1-BC5B-5E65-FEA1-4063DEF08A5A}"/>
                </a:ext>
              </a:extLst>
            </p:cNvPr>
            <p:cNvSpPr/>
            <p:nvPr/>
          </p:nvSpPr>
          <p:spPr>
            <a:xfrm rot="5400000">
              <a:off x="3913450" y="948200"/>
              <a:ext cx="734700" cy="7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CA05C865-17F0-0E85-F687-8C05B433A7CE}"/>
                </a:ext>
              </a:extLst>
            </p:cNvPr>
            <p:cNvSpPr/>
            <p:nvPr/>
          </p:nvSpPr>
          <p:spPr>
            <a:xfrm rot="5400000">
              <a:off x="4047175" y="1150138"/>
              <a:ext cx="734700" cy="734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2" name="Google Shape;782;p33">
            <a:extLst>
              <a:ext uri="{FF2B5EF4-FFF2-40B4-BE49-F238E27FC236}">
                <a16:creationId xmlns:a16="http://schemas.microsoft.com/office/drawing/2014/main" id="{73831564-7AE7-53E5-F27F-DC5B11880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18475"/>
            <a:ext cx="39435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800" dirty="0">
                <a:latin typeface="Rubik"/>
                <a:ea typeface="Rubik"/>
                <a:cs typeface="Rubik"/>
                <a:sym typeface="Rubik"/>
              </a:rPr>
              <a:t>Example of use</a:t>
            </a:r>
            <a:br>
              <a:rPr lang="en-GB" sz="4800" dirty="0">
                <a:latin typeface="Rubik"/>
                <a:ea typeface="Rubik"/>
                <a:cs typeface="Rubik"/>
                <a:sym typeface="Rubik"/>
              </a:rPr>
            </a:br>
            <a:endParaRPr sz="4800" dirty="0"/>
          </a:p>
        </p:txBody>
      </p:sp>
      <p:sp>
        <p:nvSpPr>
          <p:cNvPr id="783" name="Google Shape;783;p33">
            <a:extLst>
              <a:ext uri="{FF2B5EF4-FFF2-40B4-BE49-F238E27FC236}">
                <a16:creationId xmlns:a16="http://schemas.microsoft.com/office/drawing/2014/main" id="{C87D3806-F6E7-A68B-5700-96D71D761A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43599" y="1576675"/>
            <a:ext cx="12975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84" name="Google Shape;784;p33">
            <a:extLst>
              <a:ext uri="{FF2B5EF4-FFF2-40B4-BE49-F238E27FC236}">
                <a16:creationId xmlns:a16="http://schemas.microsoft.com/office/drawing/2014/main" id="{C0C6C945-4A55-D778-4C98-94743A7DB591}"/>
              </a:ext>
            </a:extLst>
          </p:cNvPr>
          <p:cNvSpPr/>
          <p:nvPr/>
        </p:nvSpPr>
        <p:spPr>
          <a:xfrm>
            <a:off x="431075" y="257100"/>
            <a:ext cx="3300300" cy="4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33" descr="Red and white first aid kit">
            <a:extLst>
              <a:ext uri="{FF2B5EF4-FFF2-40B4-BE49-F238E27FC236}">
                <a16:creationId xmlns:a16="http://schemas.microsoft.com/office/drawing/2014/main" id="{BABC22DF-712E-508E-5700-A278C1004C4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7879" r="27879"/>
          <a:stretch/>
        </p:blipFill>
        <p:spPr>
          <a:xfrm>
            <a:off x="721775" y="511550"/>
            <a:ext cx="2718900" cy="4097100"/>
          </a:xfrm>
          <a:prstGeom prst="rect">
            <a:avLst/>
          </a:prstGeom>
        </p:spPr>
      </p:pic>
      <p:sp>
        <p:nvSpPr>
          <p:cNvPr id="786" name="Google Shape;786;p33">
            <a:extLst>
              <a:ext uri="{FF2B5EF4-FFF2-40B4-BE49-F238E27FC236}">
                <a16:creationId xmlns:a16="http://schemas.microsoft.com/office/drawing/2014/main" id="{73ACA11D-FCB5-ED30-563B-EFB02E3E8CE5}"/>
              </a:ext>
            </a:extLst>
          </p:cNvPr>
          <p:cNvSpPr/>
          <p:nvPr/>
        </p:nvSpPr>
        <p:spPr>
          <a:xfrm>
            <a:off x="7902138" y="733463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33">
            <a:extLst>
              <a:ext uri="{FF2B5EF4-FFF2-40B4-BE49-F238E27FC236}">
                <a16:creationId xmlns:a16="http://schemas.microsoft.com/office/drawing/2014/main" id="{940FEBD2-DFFC-D286-4293-ACF50DDCA4BE}"/>
              </a:ext>
            </a:extLst>
          </p:cNvPr>
          <p:cNvSpPr/>
          <p:nvPr/>
        </p:nvSpPr>
        <p:spPr>
          <a:xfrm>
            <a:off x="3823813" y="4138950"/>
            <a:ext cx="359400" cy="3594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82560950"/>
      </p:ext>
    </p:extLst>
  </p:cSld>
  <p:clrMapOvr>
    <a:masterClrMapping/>
  </p:clrMapOvr>
</p:sld>
</file>

<file path=ppt/theme/theme1.xml><?xml version="1.0" encoding="utf-8"?>
<a:theme xmlns:a="http://schemas.openxmlformats.org/drawingml/2006/main" name="Bone Marrow Transplantation Case Report by Slidesgo">
  <a:themeElements>
    <a:clrScheme name="Simple Light">
      <a:dk1>
        <a:srgbClr val="4C86AC"/>
      </a:dk1>
      <a:lt1>
        <a:srgbClr val="F9FBFF"/>
      </a:lt1>
      <a:dk2>
        <a:srgbClr val="D5DEF3"/>
      </a:dk2>
      <a:lt2>
        <a:srgbClr val="A9D0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C86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519</Words>
  <Application>Microsoft Office PowerPoint</Application>
  <PresentationFormat>On-screen Show (16:9)</PresentationFormat>
  <Paragraphs>70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</vt:lpstr>
      <vt:lpstr>Wingdings</vt:lpstr>
      <vt:lpstr>Arial</vt:lpstr>
      <vt:lpstr>Rubik</vt:lpstr>
      <vt:lpstr>Raleway</vt:lpstr>
      <vt:lpstr>Stoke</vt:lpstr>
      <vt:lpstr>Bone Marrow Transplantation Case Report by Slidesgo</vt:lpstr>
      <vt:lpstr>Amal Empowering frontline workers with critical knowledge anytime, anywhere</vt:lpstr>
      <vt:lpstr>Table of contents</vt:lpstr>
      <vt:lpstr>Problem Statement</vt:lpstr>
      <vt:lpstr>Problem Statement</vt:lpstr>
      <vt:lpstr>Our Solution</vt:lpstr>
      <vt:lpstr>Our Solution-  Offline Training Web/App</vt:lpstr>
      <vt:lpstr>Key Features </vt:lpstr>
      <vt:lpstr>Key Features &amp; Course Example: First Aid</vt:lpstr>
      <vt:lpstr>Example of use </vt:lpstr>
      <vt:lpstr>How This Helps in War and Crisis Zones</vt:lpstr>
      <vt:lpstr>Conclusion</vt:lpstr>
      <vt:lpstr>Conclusion: Scalable, Smart, and Life-Saving</vt:lpstr>
      <vt:lpstr>Our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Azka Hussain</cp:lastModifiedBy>
  <cp:revision>3</cp:revision>
  <dcterms:modified xsi:type="dcterms:W3CDTF">2025-07-20T21:37:56Z</dcterms:modified>
</cp:coreProperties>
</file>